
<file path=[Content_Types].xml><?xml version="1.0" encoding="utf-8"?>
<Types xmlns="http://schemas.openxmlformats.org/package/2006/content-types">
  <Default Extension="gif" ContentType="image/gif"/>
  <Default Extension="glb" ContentType="model/gltf.binary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90" r:id="rId1"/>
  </p:sldMasterIdLst>
  <p:notesMasterIdLst>
    <p:notesMasterId r:id="rId19"/>
  </p:notesMasterIdLst>
  <p:sldIdLst>
    <p:sldId id="256" r:id="rId2"/>
    <p:sldId id="298" r:id="rId3"/>
    <p:sldId id="295" r:id="rId4"/>
    <p:sldId id="258" r:id="rId5"/>
    <p:sldId id="293" r:id="rId6"/>
    <p:sldId id="296" r:id="rId7"/>
    <p:sldId id="291" r:id="rId8"/>
    <p:sldId id="299" r:id="rId9"/>
    <p:sldId id="300" r:id="rId10"/>
    <p:sldId id="257" r:id="rId11"/>
    <p:sldId id="301" r:id="rId12"/>
    <p:sldId id="302" r:id="rId13"/>
    <p:sldId id="297" r:id="rId14"/>
    <p:sldId id="303" r:id="rId15"/>
    <p:sldId id="285" r:id="rId16"/>
    <p:sldId id="287" r:id="rId17"/>
    <p:sldId id="294" r:id="rId18"/>
  </p:sldIdLst>
  <p:sldSz cx="19010313" cy="10693400"/>
  <p:notesSz cx="7556500" cy="10693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44" userDrawn="1">
          <p15:clr>
            <a:srgbClr val="A4A3A4"/>
          </p15:clr>
        </p15:guide>
        <p15:guide id="2" pos="11124" userDrawn="1">
          <p15:clr>
            <a:srgbClr val="A4A3A4"/>
          </p15:clr>
        </p15:guide>
        <p15:guide id="3" orient="horz" pos="6344" userDrawn="1">
          <p15:clr>
            <a:srgbClr val="A4A3A4"/>
          </p15:clr>
        </p15:guide>
        <p15:guide id="4" pos="61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BF00"/>
    <a:srgbClr val="E3B525"/>
    <a:srgbClr val="009EF3"/>
    <a:srgbClr val="FFA100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>
      <p:cViewPr varScale="1">
        <p:scale>
          <a:sx n="64" d="100"/>
          <a:sy n="64" d="100"/>
        </p:scale>
        <p:origin x="126" y="414"/>
      </p:cViewPr>
      <p:guideLst>
        <p:guide orient="horz" pos="344"/>
        <p:guide pos="11124"/>
        <p:guide orient="horz" pos="6344"/>
        <p:guide pos="612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503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275013" cy="5365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279900" y="0"/>
            <a:ext cx="3275013" cy="5365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BF3456-A29E-41FE-BFB7-B24F24BEE47B}" type="datetimeFigureOut">
              <a:rPr lang="cs-CZ" smtClean="0"/>
              <a:t>22.05.2020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571500" y="1336675"/>
            <a:ext cx="6413500" cy="36083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55650" y="5146675"/>
            <a:ext cx="6045200" cy="42100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10156825"/>
            <a:ext cx="3275013" cy="5365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279900" y="10156825"/>
            <a:ext cx="3275013" cy="5365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95B543-0236-4AEE-9F15-C7CF1150485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2257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95B543-0236-4AEE-9F15-C7CF1150485F}" type="slidenum">
              <a:rPr lang="cs-CZ" smtClean="0"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407332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76289" y="1750055"/>
            <a:ext cx="14257735" cy="3722887"/>
          </a:xfrm>
        </p:spPr>
        <p:txBody>
          <a:bodyPr anchor="b"/>
          <a:lstStyle>
            <a:lvl1pPr algn="ctr">
              <a:defRPr sz="9355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376289" y="5616511"/>
            <a:ext cx="14257735" cy="2581762"/>
          </a:xfrm>
        </p:spPr>
        <p:txBody>
          <a:bodyPr/>
          <a:lstStyle>
            <a:lvl1pPr marL="0" indent="0" algn="ctr">
              <a:buNone/>
              <a:defRPr sz="3742"/>
            </a:lvl1pPr>
            <a:lvl2pPr marL="712866" indent="0" algn="ctr">
              <a:buNone/>
              <a:defRPr sz="3118"/>
            </a:lvl2pPr>
            <a:lvl3pPr marL="1425732" indent="0" algn="ctr">
              <a:buNone/>
              <a:defRPr sz="2807"/>
            </a:lvl3pPr>
            <a:lvl4pPr marL="2138599" indent="0" algn="ctr">
              <a:buNone/>
              <a:defRPr sz="2495"/>
            </a:lvl4pPr>
            <a:lvl5pPr marL="2851465" indent="0" algn="ctr">
              <a:buNone/>
              <a:defRPr sz="2495"/>
            </a:lvl5pPr>
            <a:lvl6pPr marL="3564331" indent="0" algn="ctr">
              <a:buNone/>
              <a:defRPr sz="2495"/>
            </a:lvl6pPr>
            <a:lvl7pPr marL="4277197" indent="0" algn="ctr">
              <a:buNone/>
              <a:defRPr sz="2495"/>
            </a:lvl7pPr>
            <a:lvl8pPr marL="4990064" indent="0" algn="ctr">
              <a:buNone/>
              <a:defRPr sz="2495"/>
            </a:lvl8pPr>
            <a:lvl9pPr marL="5702930" indent="0" algn="ctr">
              <a:buNone/>
              <a:defRPr sz="2495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5/22/2020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296989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5/22/2020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083097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604255" y="569325"/>
            <a:ext cx="4099099" cy="906216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06959" y="569325"/>
            <a:ext cx="12059667" cy="906216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5/22/2020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286343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5/22/2020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395490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7058" y="2665925"/>
            <a:ext cx="16396395" cy="4448157"/>
          </a:xfrm>
        </p:spPr>
        <p:txBody>
          <a:bodyPr anchor="b"/>
          <a:lstStyle>
            <a:lvl1pPr>
              <a:defRPr sz="9355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7058" y="7156164"/>
            <a:ext cx="16396395" cy="2339180"/>
          </a:xfrm>
        </p:spPr>
        <p:txBody>
          <a:bodyPr/>
          <a:lstStyle>
            <a:lvl1pPr marL="0" indent="0">
              <a:buNone/>
              <a:defRPr sz="3742">
                <a:solidFill>
                  <a:schemeClr val="tx1">
                    <a:tint val="75000"/>
                  </a:schemeClr>
                </a:solidFill>
              </a:defRPr>
            </a:lvl1pPr>
            <a:lvl2pPr marL="712866" indent="0">
              <a:buNone/>
              <a:defRPr sz="3118">
                <a:solidFill>
                  <a:schemeClr val="tx1">
                    <a:tint val="75000"/>
                  </a:schemeClr>
                </a:solidFill>
              </a:defRPr>
            </a:lvl2pPr>
            <a:lvl3pPr marL="1425732" indent="0">
              <a:buNone/>
              <a:defRPr sz="2807">
                <a:solidFill>
                  <a:schemeClr val="tx1">
                    <a:tint val="75000"/>
                  </a:schemeClr>
                </a:solidFill>
              </a:defRPr>
            </a:lvl3pPr>
            <a:lvl4pPr marL="2138599" indent="0">
              <a:buNone/>
              <a:defRPr sz="2495">
                <a:solidFill>
                  <a:schemeClr val="tx1">
                    <a:tint val="75000"/>
                  </a:schemeClr>
                </a:solidFill>
              </a:defRPr>
            </a:lvl4pPr>
            <a:lvl5pPr marL="2851465" indent="0">
              <a:buNone/>
              <a:defRPr sz="2495">
                <a:solidFill>
                  <a:schemeClr val="tx1">
                    <a:tint val="75000"/>
                  </a:schemeClr>
                </a:solidFill>
              </a:defRPr>
            </a:lvl5pPr>
            <a:lvl6pPr marL="3564331" indent="0">
              <a:buNone/>
              <a:defRPr sz="2495">
                <a:solidFill>
                  <a:schemeClr val="tx1">
                    <a:tint val="75000"/>
                  </a:schemeClr>
                </a:solidFill>
              </a:defRPr>
            </a:lvl6pPr>
            <a:lvl7pPr marL="4277197" indent="0">
              <a:buNone/>
              <a:defRPr sz="2495">
                <a:solidFill>
                  <a:schemeClr val="tx1">
                    <a:tint val="75000"/>
                  </a:schemeClr>
                </a:solidFill>
              </a:defRPr>
            </a:lvl7pPr>
            <a:lvl8pPr marL="4990064" indent="0">
              <a:buNone/>
              <a:defRPr sz="2495">
                <a:solidFill>
                  <a:schemeClr val="tx1">
                    <a:tint val="75000"/>
                  </a:schemeClr>
                </a:solidFill>
              </a:defRPr>
            </a:lvl8pPr>
            <a:lvl9pPr marL="5702930" indent="0">
              <a:buNone/>
              <a:defRPr sz="249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5/22/2020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723197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06959" y="2846623"/>
            <a:ext cx="8079383" cy="678486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623971" y="2846623"/>
            <a:ext cx="8079383" cy="678486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5/22/2020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795700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9435" y="569326"/>
            <a:ext cx="16396395" cy="206689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9436" y="2621369"/>
            <a:ext cx="8042253" cy="1284692"/>
          </a:xfrm>
        </p:spPr>
        <p:txBody>
          <a:bodyPr anchor="b"/>
          <a:lstStyle>
            <a:lvl1pPr marL="0" indent="0">
              <a:buNone/>
              <a:defRPr sz="3742" b="1"/>
            </a:lvl1pPr>
            <a:lvl2pPr marL="712866" indent="0">
              <a:buNone/>
              <a:defRPr sz="3118" b="1"/>
            </a:lvl2pPr>
            <a:lvl3pPr marL="1425732" indent="0">
              <a:buNone/>
              <a:defRPr sz="2807" b="1"/>
            </a:lvl3pPr>
            <a:lvl4pPr marL="2138599" indent="0">
              <a:buNone/>
              <a:defRPr sz="2495" b="1"/>
            </a:lvl4pPr>
            <a:lvl5pPr marL="2851465" indent="0">
              <a:buNone/>
              <a:defRPr sz="2495" b="1"/>
            </a:lvl5pPr>
            <a:lvl6pPr marL="3564331" indent="0">
              <a:buNone/>
              <a:defRPr sz="2495" b="1"/>
            </a:lvl6pPr>
            <a:lvl7pPr marL="4277197" indent="0">
              <a:buNone/>
              <a:defRPr sz="2495" b="1"/>
            </a:lvl7pPr>
            <a:lvl8pPr marL="4990064" indent="0">
              <a:buNone/>
              <a:defRPr sz="2495" b="1"/>
            </a:lvl8pPr>
            <a:lvl9pPr marL="5702930" indent="0">
              <a:buNone/>
              <a:defRPr sz="249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09436" y="3906061"/>
            <a:ext cx="8042253" cy="574522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623971" y="2621369"/>
            <a:ext cx="8081859" cy="1284692"/>
          </a:xfrm>
        </p:spPr>
        <p:txBody>
          <a:bodyPr anchor="b"/>
          <a:lstStyle>
            <a:lvl1pPr marL="0" indent="0">
              <a:buNone/>
              <a:defRPr sz="3742" b="1"/>
            </a:lvl1pPr>
            <a:lvl2pPr marL="712866" indent="0">
              <a:buNone/>
              <a:defRPr sz="3118" b="1"/>
            </a:lvl2pPr>
            <a:lvl3pPr marL="1425732" indent="0">
              <a:buNone/>
              <a:defRPr sz="2807" b="1"/>
            </a:lvl3pPr>
            <a:lvl4pPr marL="2138599" indent="0">
              <a:buNone/>
              <a:defRPr sz="2495" b="1"/>
            </a:lvl4pPr>
            <a:lvl5pPr marL="2851465" indent="0">
              <a:buNone/>
              <a:defRPr sz="2495" b="1"/>
            </a:lvl5pPr>
            <a:lvl6pPr marL="3564331" indent="0">
              <a:buNone/>
              <a:defRPr sz="2495" b="1"/>
            </a:lvl6pPr>
            <a:lvl7pPr marL="4277197" indent="0">
              <a:buNone/>
              <a:defRPr sz="2495" b="1"/>
            </a:lvl7pPr>
            <a:lvl8pPr marL="4990064" indent="0">
              <a:buNone/>
              <a:defRPr sz="2495" b="1"/>
            </a:lvl8pPr>
            <a:lvl9pPr marL="5702930" indent="0">
              <a:buNone/>
              <a:defRPr sz="249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623971" y="3906061"/>
            <a:ext cx="8081859" cy="574522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5/22/2020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907751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5/22/2020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066229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5/22/2020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320007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9436" y="712893"/>
            <a:ext cx="6131320" cy="2495127"/>
          </a:xfrm>
        </p:spPr>
        <p:txBody>
          <a:bodyPr anchor="b"/>
          <a:lstStyle>
            <a:lvl1pPr>
              <a:defRPr sz="4989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81859" y="1539652"/>
            <a:ext cx="9623971" cy="7599245"/>
          </a:xfrm>
        </p:spPr>
        <p:txBody>
          <a:bodyPr/>
          <a:lstStyle>
            <a:lvl1pPr>
              <a:defRPr sz="4989"/>
            </a:lvl1pPr>
            <a:lvl2pPr>
              <a:defRPr sz="4366"/>
            </a:lvl2pPr>
            <a:lvl3pPr>
              <a:defRPr sz="3742"/>
            </a:lvl3pPr>
            <a:lvl4pPr>
              <a:defRPr sz="3118"/>
            </a:lvl4pPr>
            <a:lvl5pPr>
              <a:defRPr sz="3118"/>
            </a:lvl5pPr>
            <a:lvl6pPr>
              <a:defRPr sz="3118"/>
            </a:lvl6pPr>
            <a:lvl7pPr>
              <a:defRPr sz="3118"/>
            </a:lvl7pPr>
            <a:lvl8pPr>
              <a:defRPr sz="3118"/>
            </a:lvl8pPr>
            <a:lvl9pPr>
              <a:defRPr sz="311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09436" y="3208020"/>
            <a:ext cx="6131320" cy="5943254"/>
          </a:xfrm>
        </p:spPr>
        <p:txBody>
          <a:bodyPr/>
          <a:lstStyle>
            <a:lvl1pPr marL="0" indent="0">
              <a:buNone/>
              <a:defRPr sz="2495"/>
            </a:lvl1pPr>
            <a:lvl2pPr marL="712866" indent="0">
              <a:buNone/>
              <a:defRPr sz="2183"/>
            </a:lvl2pPr>
            <a:lvl3pPr marL="1425732" indent="0">
              <a:buNone/>
              <a:defRPr sz="1871"/>
            </a:lvl3pPr>
            <a:lvl4pPr marL="2138599" indent="0">
              <a:buNone/>
              <a:defRPr sz="1559"/>
            </a:lvl4pPr>
            <a:lvl5pPr marL="2851465" indent="0">
              <a:buNone/>
              <a:defRPr sz="1559"/>
            </a:lvl5pPr>
            <a:lvl6pPr marL="3564331" indent="0">
              <a:buNone/>
              <a:defRPr sz="1559"/>
            </a:lvl6pPr>
            <a:lvl7pPr marL="4277197" indent="0">
              <a:buNone/>
              <a:defRPr sz="1559"/>
            </a:lvl7pPr>
            <a:lvl8pPr marL="4990064" indent="0">
              <a:buNone/>
              <a:defRPr sz="1559"/>
            </a:lvl8pPr>
            <a:lvl9pPr marL="5702930" indent="0">
              <a:buNone/>
              <a:defRPr sz="1559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5/22/2020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400464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9436" y="712893"/>
            <a:ext cx="6131320" cy="2495127"/>
          </a:xfrm>
        </p:spPr>
        <p:txBody>
          <a:bodyPr anchor="b"/>
          <a:lstStyle>
            <a:lvl1pPr>
              <a:defRPr sz="4989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81859" y="1539652"/>
            <a:ext cx="9623971" cy="7599245"/>
          </a:xfrm>
        </p:spPr>
        <p:txBody>
          <a:bodyPr anchor="t"/>
          <a:lstStyle>
            <a:lvl1pPr marL="0" indent="0">
              <a:buNone/>
              <a:defRPr sz="4989"/>
            </a:lvl1pPr>
            <a:lvl2pPr marL="712866" indent="0">
              <a:buNone/>
              <a:defRPr sz="4366"/>
            </a:lvl2pPr>
            <a:lvl3pPr marL="1425732" indent="0">
              <a:buNone/>
              <a:defRPr sz="3742"/>
            </a:lvl3pPr>
            <a:lvl4pPr marL="2138599" indent="0">
              <a:buNone/>
              <a:defRPr sz="3118"/>
            </a:lvl4pPr>
            <a:lvl5pPr marL="2851465" indent="0">
              <a:buNone/>
              <a:defRPr sz="3118"/>
            </a:lvl5pPr>
            <a:lvl6pPr marL="3564331" indent="0">
              <a:buNone/>
              <a:defRPr sz="3118"/>
            </a:lvl6pPr>
            <a:lvl7pPr marL="4277197" indent="0">
              <a:buNone/>
              <a:defRPr sz="3118"/>
            </a:lvl7pPr>
            <a:lvl8pPr marL="4990064" indent="0">
              <a:buNone/>
              <a:defRPr sz="3118"/>
            </a:lvl8pPr>
            <a:lvl9pPr marL="5702930" indent="0">
              <a:buNone/>
              <a:defRPr sz="3118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09436" y="3208020"/>
            <a:ext cx="6131320" cy="5943254"/>
          </a:xfrm>
        </p:spPr>
        <p:txBody>
          <a:bodyPr/>
          <a:lstStyle>
            <a:lvl1pPr marL="0" indent="0">
              <a:buNone/>
              <a:defRPr sz="2495"/>
            </a:lvl1pPr>
            <a:lvl2pPr marL="712866" indent="0">
              <a:buNone/>
              <a:defRPr sz="2183"/>
            </a:lvl2pPr>
            <a:lvl3pPr marL="1425732" indent="0">
              <a:buNone/>
              <a:defRPr sz="1871"/>
            </a:lvl3pPr>
            <a:lvl4pPr marL="2138599" indent="0">
              <a:buNone/>
              <a:defRPr sz="1559"/>
            </a:lvl4pPr>
            <a:lvl5pPr marL="2851465" indent="0">
              <a:buNone/>
              <a:defRPr sz="1559"/>
            </a:lvl5pPr>
            <a:lvl6pPr marL="3564331" indent="0">
              <a:buNone/>
              <a:defRPr sz="1559"/>
            </a:lvl6pPr>
            <a:lvl7pPr marL="4277197" indent="0">
              <a:buNone/>
              <a:defRPr sz="1559"/>
            </a:lvl7pPr>
            <a:lvl8pPr marL="4990064" indent="0">
              <a:buNone/>
              <a:defRPr sz="1559"/>
            </a:lvl8pPr>
            <a:lvl9pPr marL="5702930" indent="0">
              <a:buNone/>
              <a:defRPr sz="1559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5/22/2020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892429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06959" y="569326"/>
            <a:ext cx="16396395" cy="20668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6959" y="2846623"/>
            <a:ext cx="16396395" cy="67848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06959" y="9911198"/>
            <a:ext cx="4277320" cy="5693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7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5/22/2020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297166" y="9911198"/>
            <a:ext cx="6415981" cy="5693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7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3426034" y="9911198"/>
            <a:ext cx="4277320" cy="5693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7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116026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txStyles>
    <p:titleStyle>
      <a:lvl1pPr algn="l" defTabSz="1425732" rtl="0" eaLnBrk="1" latinLnBrk="0" hangingPunct="1">
        <a:lnSpc>
          <a:spcPct val="90000"/>
        </a:lnSpc>
        <a:spcBef>
          <a:spcPct val="0"/>
        </a:spcBef>
        <a:buNone/>
        <a:defRPr sz="686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56433" indent="-356433" algn="l" defTabSz="1425732" rtl="0" eaLnBrk="1" latinLnBrk="0" hangingPunct="1">
        <a:lnSpc>
          <a:spcPct val="90000"/>
        </a:lnSpc>
        <a:spcBef>
          <a:spcPts val="1559"/>
        </a:spcBef>
        <a:buFont typeface="Arial" panose="020B0604020202020204" pitchFamily="34" charset="0"/>
        <a:buChar char="•"/>
        <a:defRPr sz="4366" kern="1200">
          <a:solidFill>
            <a:schemeClr val="tx1"/>
          </a:solidFill>
          <a:latin typeface="+mn-lt"/>
          <a:ea typeface="+mn-ea"/>
          <a:cs typeface="+mn-cs"/>
        </a:defRPr>
      </a:lvl1pPr>
      <a:lvl2pPr marL="1069299" indent="-356433" algn="l" defTabSz="1425732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3742" kern="1200">
          <a:solidFill>
            <a:schemeClr val="tx1"/>
          </a:solidFill>
          <a:latin typeface="+mn-lt"/>
          <a:ea typeface="+mn-ea"/>
          <a:cs typeface="+mn-cs"/>
        </a:defRPr>
      </a:lvl2pPr>
      <a:lvl3pPr marL="1782166" indent="-356433" algn="l" defTabSz="1425732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3118" kern="1200">
          <a:solidFill>
            <a:schemeClr val="tx1"/>
          </a:solidFill>
          <a:latin typeface="+mn-lt"/>
          <a:ea typeface="+mn-ea"/>
          <a:cs typeface="+mn-cs"/>
        </a:defRPr>
      </a:lvl3pPr>
      <a:lvl4pPr marL="2495032" indent="-356433" algn="l" defTabSz="1425732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2807" kern="1200">
          <a:solidFill>
            <a:schemeClr val="tx1"/>
          </a:solidFill>
          <a:latin typeface="+mn-lt"/>
          <a:ea typeface="+mn-ea"/>
          <a:cs typeface="+mn-cs"/>
        </a:defRPr>
      </a:lvl4pPr>
      <a:lvl5pPr marL="3207898" indent="-356433" algn="l" defTabSz="1425732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2807" kern="1200">
          <a:solidFill>
            <a:schemeClr val="tx1"/>
          </a:solidFill>
          <a:latin typeface="+mn-lt"/>
          <a:ea typeface="+mn-ea"/>
          <a:cs typeface="+mn-cs"/>
        </a:defRPr>
      </a:lvl5pPr>
      <a:lvl6pPr marL="3920764" indent="-356433" algn="l" defTabSz="1425732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2807" kern="1200">
          <a:solidFill>
            <a:schemeClr val="tx1"/>
          </a:solidFill>
          <a:latin typeface="+mn-lt"/>
          <a:ea typeface="+mn-ea"/>
          <a:cs typeface="+mn-cs"/>
        </a:defRPr>
      </a:lvl6pPr>
      <a:lvl7pPr marL="4633631" indent="-356433" algn="l" defTabSz="1425732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2807" kern="1200">
          <a:solidFill>
            <a:schemeClr val="tx1"/>
          </a:solidFill>
          <a:latin typeface="+mn-lt"/>
          <a:ea typeface="+mn-ea"/>
          <a:cs typeface="+mn-cs"/>
        </a:defRPr>
      </a:lvl7pPr>
      <a:lvl8pPr marL="5346497" indent="-356433" algn="l" defTabSz="1425732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2807" kern="1200">
          <a:solidFill>
            <a:schemeClr val="tx1"/>
          </a:solidFill>
          <a:latin typeface="+mn-lt"/>
          <a:ea typeface="+mn-ea"/>
          <a:cs typeface="+mn-cs"/>
        </a:defRPr>
      </a:lvl8pPr>
      <a:lvl9pPr marL="6059363" indent="-356433" algn="l" defTabSz="1425732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28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425732" rtl="0" eaLnBrk="1" latinLnBrk="0" hangingPunct="1">
        <a:defRPr sz="2807" kern="1200">
          <a:solidFill>
            <a:schemeClr val="tx1"/>
          </a:solidFill>
          <a:latin typeface="+mn-lt"/>
          <a:ea typeface="+mn-ea"/>
          <a:cs typeface="+mn-cs"/>
        </a:defRPr>
      </a:lvl1pPr>
      <a:lvl2pPr marL="712866" algn="l" defTabSz="1425732" rtl="0" eaLnBrk="1" latinLnBrk="0" hangingPunct="1">
        <a:defRPr sz="2807" kern="1200">
          <a:solidFill>
            <a:schemeClr val="tx1"/>
          </a:solidFill>
          <a:latin typeface="+mn-lt"/>
          <a:ea typeface="+mn-ea"/>
          <a:cs typeface="+mn-cs"/>
        </a:defRPr>
      </a:lvl2pPr>
      <a:lvl3pPr marL="1425732" algn="l" defTabSz="1425732" rtl="0" eaLnBrk="1" latinLnBrk="0" hangingPunct="1">
        <a:defRPr sz="2807" kern="1200">
          <a:solidFill>
            <a:schemeClr val="tx1"/>
          </a:solidFill>
          <a:latin typeface="+mn-lt"/>
          <a:ea typeface="+mn-ea"/>
          <a:cs typeface="+mn-cs"/>
        </a:defRPr>
      </a:lvl3pPr>
      <a:lvl4pPr marL="2138599" algn="l" defTabSz="1425732" rtl="0" eaLnBrk="1" latinLnBrk="0" hangingPunct="1">
        <a:defRPr sz="2807" kern="1200">
          <a:solidFill>
            <a:schemeClr val="tx1"/>
          </a:solidFill>
          <a:latin typeface="+mn-lt"/>
          <a:ea typeface="+mn-ea"/>
          <a:cs typeface="+mn-cs"/>
        </a:defRPr>
      </a:lvl4pPr>
      <a:lvl5pPr marL="2851465" algn="l" defTabSz="1425732" rtl="0" eaLnBrk="1" latinLnBrk="0" hangingPunct="1">
        <a:defRPr sz="2807" kern="1200">
          <a:solidFill>
            <a:schemeClr val="tx1"/>
          </a:solidFill>
          <a:latin typeface="+mn-lt"/>
          <a:ea typeface="+mn-ea"/>
          <a:cs typeface="+mn-cs"/>
        </a:defRPr>
      </a:lvl5pPr>
      <a:lvl6pPr marL="3564331" algn="l" defTabSz="1425732" rtl="0" eaLnBrk="1" latinLnBrk="0" hangingPunct="1">
        <a:defRPr sz="2807" kern="1200">
          <a:solidFill>
            <a:schemeClr val="tx1"/>
          </a:solidFill>
          <a:latin typeface="+mn-lt"/>
          <a:ea typeface="+mn-ea"/>
          <a:cs typeface="+mn-cs"/>
        </a:defRPr>
      </a:lvl6pPr>
      <a:lvl7pPr marL="4277197" algn="l" defTabSz="1425732" rtl="0" eaLnBrk="1" latinLnBrk="0" hangingPunct="1">
        <a:defRPr sz="2807" kern="1200">
          <a:solidFill>
            <a:schemeClr val="tx1"/>
          </a:solidFill>
          <a:latin typeface="+mn-lt"/>
          <a:ea typeface="+mn-ea"/>
          <a:cs typeface="+mn-cs"/>
        </a:defRPr>
      </a:lvl7pPr>
      <a:lvl8pPr marL="4990064" algn="l" defTabSz="1425732" rtl="0" eaLnBrk="1" latinLnBrk="0" hangingPunct="1">
        <a:defRPr sz="2807" kern="1200">
          <a:solidFill>
            <a:schemeClr val="tx1"/>
          </a:solidFill>
          <a:latin typeface="+mn-lt"/>
          <a:ea typeface="+mn-ea"/>
          <a:cs typeface="+mn-cs"/>
        </a:defRPr>
      </a:lvl8pPr>
      <a:lvl9pPr marL="5702930" algn="l" defTabSz="1425732" rtl="0" eaLnBrk="1" latinLnBrk="0" hangingPunct="1">
        <a:defRPr sz="28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microsoft.com/office/2017/06/relationships/model3d" Target="../media/model3d1.glb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k12.org/section/Magnetic-Fields/" TargetMode="External"/><Relationship Id="rId2" Type="http://schemas.openxmlformats.org/officeDocument/2006/relationships/hyperlink" Target="https://www.youtube.com/watch?v=h5oXWtSMHzw" TargetMode="Externa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:a16="http://schemas.microsoft.com/office/drawing/2014/main" id="{20F95502-65C6-482A-9B40-DDCB8DAA9D75}"/>
              </a:ext>
            </a:extLst>
          </p:cNvPr>
          <p:cNvGrpSpPr/>
          <p:nvPr/>
        </p:nvGrpSpPr>
        <p:grpSpPr>
          <a:xfrm>
            <a:off x="0" y="0"/>
            <a:ext cx="19010313" cy="1112119"/>
            <a:chOff x="-324644" y="2222500"/>
            <a:chExt cx="22261685" cy="1302327"/>
          </a:xfrm>
        </p:grpSpPr>
        <p:sp>
          <p:nvSpPr>
            <p:cNvPr id="2" name="object 2"/>
            <p:cNvSpPr/>
            <p:nvPr/>
          </p:nvSpPr>
          <p:spPr>
            <a:xfrm>
              <a:off x="-324644" y="2222500"/>
              <a:ext cx="5600193" cy="1302327"/>
            </a:xfrm>
            <a:custGeom>
              <a:avLst/>
              <a:gdLst/>
              <a:ahLst/>
              <a:cxnLst/>
              <a:rect l="l" t="t" r="r" b="b"/>
              <a:pathLst>
                <a:path w="1892300" h="440055">
                  <a:moveTo>
                    <a:pt x="0" y="439737"/>
                  </a:moveTo>
                  <a:lnTo>
                    <a:pt x="1892300" y="439737"/>
                  </a:lnTo>
                  <a:lnTo>
                    <a:pt x="1892300" y="0"/>
                  </a:lnTo>
                  <a:lnTo>
                    <a:pt x="0" y="0"/>
                  </a:lnTo>
                  <a:lnTo>
                    <a:pt x="0" y="439737"/>
                  </a:lnTo>
                  <a:close/>
                </a:path>
              </a:pathLst>
            </a:custGeom>
            <a:solidFill>
              <a:srgbClr val="009EF3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3" name="object 3"/>
            <p:cNvSpPr/>
            <p:nvPr/>
          </p:nvSpPr>
          <p:spPr>
            <a:xfrm>
              <a:off x="16363156" y="2222500"/>
              <a:ext cx="5573885" cy="1302327"/>
            </a:xfrm>
            <a:custGeom>
              <a:avLst/>
              <a:gdLst/>
              <a:ahLst/>
              <a:cxnLst/>
              <a:rect l="l" t="t" r="r" b="b"/>
              <a:pathLst>
                <a:path w="1883409" h="440055">
                  <a:moveTo>
                    <a:pt x="0" y="0"/>
                  </a:moveTo>
                  <a:lnTo>
                    <a:pt x="0" y="439737"/>
                  </a:lnTo>
                  <a:lnTo>
                    <a:pt x="1883155" y="439737"/>
                  </a:lnTo>
                  <a:lnTo>
                    <a:pt x="18831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8200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22" name="object 2">
              <a:extLst>
                <a:ext uri="{FF2B5EF4-FFF2-40B4-BE49-F238E27FC236}">
                  <a16:creationId xmlns:a16="http://schemas.microsoft.com/office/drawing/2014/main" id="{3708B453-DDCE-42C1-9AB9-A8D5DDCA46AD}"/>
                </a:ext>
              </a:extLst>
            </p:cNvPr>
            <p:cNvSpPr/>
            <p:nvPr/>
          </p:nvSpPr>
          <p:spPr>
            <a:xfrm>
              <a:off x="5237956" y="2222500"/>
              <a:ext cx="5600193" cy="1302327"/>
            </a:xfrm>
            <a:custGeom>
              <a:avLst/>
              <a:gdLst/>
              <a:ahLst/>
              <a:cxnLst/>
              <a:rect l="l" t="t" r="r" b="b"/>
              <a:pathLst>
                <a:path w="1892300" h="440055">
                  <a:moveTo>
                    <a:pt x="0" y="439737"/>
                  </a:moveTo>
                  <a:lnTo>
                    <a:pt x="1892300" y="439737"/>
                  </a:lnTo>
                  <a:lnTo>
                    <a:pt x="1892300" y="0"/>
                  </a:lnTo>
                  <a:lnTo>
                    <a:pt x="0" y="0"/>
                  </a:lnTo>
                  <a:lnTo>
                    <a:pt x="0" y="439737"/>
                  </a:lnTo>
                  <a:close/>
                </a:path>
              </a:pathLst>
            </a:custGeom>
            <a:solidFill>
              <a:srgbClr val="FFBF00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23" name="object 2">
              <a:extLst>
                <a:ext uri="{FF2B5EF4-FFF2-40B4-BE49-F238E27FC236}">
                  <a16:creationId xmlns:a16="http://schemas.microsoft.com/office/drawing/2014/main" id="{7D360C87-DA57-4F00-96B5-35199AD11657}"/>
                </a:ext>
              </a:extLst>
            </p:cNvPr>
            <p:cNvSpPr/>
            <p:nvPr/>
          </p:nvSpPr>
          <p:spPr>
            <a:xfrm>
              <a:off x="10800556" y="2222500"/>
              <a:ext cx="5600193" cy="1302327"/>
            </a:xfrm>
            <a:custGeom>
              <a:avLst/>
              <a:gdLst/>
              <a:ahLst/>
              <a:cxnLst/>
              <a:rect l="l" t="t" r="r" b="b"/>
              <a:pathLst>
                <a:path w="1892300" h="440055">
                  <a:moveTo>
                    <a:pt x="0" y="439737"/>
                  </a:moveTo>
                  <a:lnTo>
                    <a:pt x="1892300" y="439737"/>
                  </a:lnTo>
                  <a:lnTo>
                    <a:pt x="1892300" y="0"/>
                  </a:lnTo>
                  <a:lnTo>
                    <a:pt x="0" y="0"/>
                  </a:lnTo>
                  <a:lnTo>
                    <a:pt x="0" y="439737"/>
                  </a:lnTo>
                  <a:close/>
                </a:path>
              </a:pathLst>
            </a:custGeom>
            <a:solidFill>
              <a:srgbClr val="FFA100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4" name="object 4"/>
          <p:cNvSpPr txBox="1"/>
          <p:nvPr/>
        </p:nvSpPr>
        <p:spPr>
          <a:xfrm>
            <a:off x="818356" y="317499"/>
            <a:ext cx="3835570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en-US" sz="3200" spc="-10" dirty="0">
                <a:solidFill>
                  <a:srgbClr val="FFFFFF"/>
                </a:solidFill>
                <a:cs typeface="Source Sans Pro Light"/>
              </a:rPr>
              <a:t>Revelation 7</a:t>
            </a:r>
            <a:endParaRPr sz="3200" dirty="0">
              <a:cs typeface="Source Sans Pro Light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657558" y="241300"/>
            <a:ext cx="5600198" cy="580928"/>
          </a:xfrm>
          <a:prstGeom prst="rect">
            <a:avLst/>
          </a:prstGeom>
          <a:noFill/>
        </p:spPr>
        <p:txBody>
          <a:bodyPr vert="horz" wrap="square" lIns="0" tIns="87630" rIns="0" bIns="0" rtlCol="0">
            <a:spAutoFit/>
          </a:bodyPr>
          <a:lstStyle/>
          <a:p>
            <a:pPr marL="495300">
              <a:spcBef>
                <a:spcPts val="690"/>
              </a:spcBef>
            </a:pPr>
            <a:r>
              <a:rPr lang="en-US" sz="3200" spc="-10" dirty="0">
                <a:solidFill>
                  <a:srgbClr val="FFFFFF"/>
                </a:solidFill>
                <a:cs typeface="Source Sans Pro Light"/>
              </a:rPr>
              <a:t>144,000</a:t>
            </a:r>
            <a:endParaRPr sz="3200" dirty="0">
              <a:cs typeface="Source Sans Pro Light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0000958" y="215716"/>
            <a:ext cx="4076198" cy="580928"/>
          </a:xfrm>
          <a:prstGeom prst="rect">
            <a:avLst/>
          </a:prstGeom>
          <a:noFill/>
        </p:spPr>
        <p:txBody>
          <a:bodyPr vert="horz" wrap="square" lIns="0" tIns="87630" rIns="0" bIns="0" rtlCol="0">
            <a:spAutoFit/>
          </a:bodyPr>
          <a:lstStyle/>
          <a:p>
            <a:pPr marL="406400">
              <a:spcBef>
                <a:spcPts val="690"/>
              </a:spcBef>
            </a:pPr>
            <a:r>
              <a:rPr lang="en-US" sz="3200" spc="-5" dirty="0">
                <a:solidFill>
                  <a:srgbClr val="FFFFFF"/>
                </a:solidFill>
                <a:cs typeface="Source Sans Pro Light"/>
              </a:rPr>
              <a:t>Incalculable Throng</a:t>
            </a:r>
            <a:endParaRPr sz="3200" dirty="0">
              <a:cs typeface="Source Sans Pro Light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5332293" y="291377"/>
            <a:ext cx="2785059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en-US" sz="3200" spc="-15" dirty="0">
                <a:solidFill>
                  <a:srgbClr val="FFFFFF"/>
                </a:solidFill>
                <a:cs typeface="Source Sans Pro Light"/>
              </a:rPr>
              <a:t>Great Tribulation</a:t>
            </a:r>
            <a:endParaRPr sz="3200" dirty="0">
              <a:cs typeface="Source Sans Pro Light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-4819" y="3401885"/>
            <a:ext cx="19010313" cy="694550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" name="object 18"/>
          <p:cNvSpPr txBox="1"/>
          <p:nvPr/>
        </p:nvSpPr>
        <p:spPr>
          <a:xfrm>
            <a:off x="4666456" y="2146300"/>
            <a:ext cx="9677400" cy="11208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23010" marR="5080" indent="-1210945" algn="ctr">
              <a:lnSpc>
                <a:spcPct val="100000"/>
              </a:lnSpc>
              <a:spcBef>
                <a:spcPts val="100"/>
              </a:spcBef>
            </a:pPr>
            <a:r>
              <a:rPr lang="en-US" sz="7200" spc="-5" dirty="0">
                <a:solidFill>
                  <a:srgbClr val="00318B"/>
                </a:solidFill>
                <a:cs typeface="Source Sans Pro"/>
              </a:rPr>
              <a:t>Who/What Are 144K?</a:t>
            </a:r>
            <a:endParaRPr lang="cs-CZ" sz="7200" dirty="0">
              <a:cs typeface="Source Sans Pro"/>
            </a:endParaRPr>
          </a:p>
        </p:txBody>
      </p:sp>
      <p:sp>
        <p:nvSpPr>
          <p:cNvPr id="19" name="object 19"/>
          <p:cNvSpPr/>
          <p:nvPr/>
        </p:nvSpPr>
        <p:spPr>
          <a:xfrm flipV="1">
            <a:off x="5695156" y="4127500"/>
            <a:ext cx="7696200" cy="274319"/>
          </a:xfrm>
          <a:custGeom>
            <a:avLst/>
            <a:gdLst/>
            <a:ahLst/>
            <a:cxnLst/>
            <a:rect l="l" t="t" r="r" b="b"/>
            <a:pathLst>
              <a:path w="4686300">
                <a:moveTo>
                  <a:pt x="0" y="0"/>
                </a:moveTo>
                <a:lnTo>
                  <a:pt x="4686300" y="0"/>
                </a:lnTo>
              </a:path>
            </a:pathLst>
          </a:custGeom>
          <a:ln w="8466">
            <a:solidFill>
              <a:srgbClr val="002E8E"/>
            </a:solidFill>
          </a:ln>
        </p:spPr>
        <p:txBody>
          <a:bodyPr wrap="square" lIns="0" tIns="0" rIns="0" bIns="0" rtlCol="0"/>
          <a:lstStyle/>
          <a:p>
            <a:pPr algn="ctr"/>
            <a:endParaRPr dirty="0"/>
          </a:p>
        </p:txBody>
      </p:sp>
      <p:sp>
        <p:nvSpPr>
          <p:cNvPr id="20" name="object 20"/>
          <p:cNvSpPr txBox="1"/>
          <p:nvPr/>
        </p:nvSpPr>
        <p:spPr>
          <a:xfrm>
            <a:off x="5502984" y="3692188"/>
            <a:ext cx="7888372" cy="7514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46050" marR="5080" indent="-133985" algn="ctr">
              <a:lnSpc>
                <a:spcPct val="100000"/>
              </a:lnSpc>
              <a:spcBef>
                <a:spcPts val="100"/>
              </a:spcBef>
            </a:pPr>
            <a:r>
              <a:rPr lang="en-US" sz="4800" spc="-5" dirty="0">
                <a:solidFill>
                  <a:srgbClr val="00A0EF"/>
                </a:solidFill>
                <a:cs typeface="Source Sans Pro Light"/>
              </a:rPr>
              <a:t>Revelation 7</a:t>
            </a:r>
            <a:endParaRPr lang="en-US" sz="4800" dirty="0">
              <a:cs typeface="Source Sans Pro Light"/>
            </a:endParaRP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9" name="3D Model 8">
                <a:extLst>
                  <a:ext uri="{FF2B5EF4-FFF2-40B4-BE49-F238E27FC236}">
                    <a16:creationId xmlns:a16="http://schemas.microsoft.com/office/drawing/2014/main" id="{F16097EC-21D8-45B2-AB7F-6324135BB246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098223730"/>
                  </p:ext>
                </p:extLst>
              </p:nvPr>
            </p:nvGraphicFramePr>
            <p:xfrm>
              <a:off x="6223320" y="5579093"/>
              <a:ext cx="6639872" cy="3615575"/>
            </p:xfrm>
            <a:graphic>
              <a:graphicData uri="http://schemas.microsoft.com/office/drawing/2017/model3d">
                <am3d:model3d r:embed="rId4">
                  <am3d:spPr>
                    <a:xfrm>
                      <a:off x="0" y="0"/>
                      <a:ext cx="6639872" cy="3615575"/>
                    </a:xfrm>
                    <a:prstGeom prst="rect">
                      <a:avLst/>
                    </a:prstGeom>
                  </am3d:spPr>
                  <am3d:camera>
                    <am3d:pos x="0" y="0" z="56111125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2397" d="1000000"/>
                    <am3d:preTrans dx="5292521" dy="0" dz="-63465"/>
                    <am3d:scale>
                      <am3d:sx n="1000000" d="1000000"/>
                      <am3d:sy n="1000000" d="1000000"/>
                      <am3d:sz n="1000000" d="1000000"/>
                    </am3d:scale>
                    <am3d:rot ax="3349469" ay="569064" az="818464"/>
                    <am3d:postTrans dx="0" dy="0" dz="0"/>
                  </am3d:trans>
                  <am3d:raster rName="Office3DRenderer" rVer="16.0.8326">
                    <am3d:blip r:embed="rId5"/>
                  </am3d:raster>
                  <am3d:objViewport viewportSz="8449026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9" name="3D Model 8">
                <a:extLst>
                  <a:ext uri="{FF2B5EF4-FFF2-40B4-BE49-F238E27FC236}">
                    <a16:creationId xmlns:a16="http://schemas.microsoft.com/office/drawing/2014/main" id="{F16097EC-21D8-45B2-AB7F-6324135BB24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223320" y="5579093"/>
                <a:ext cx="6639872" cy="3615575"/>
              </a:xfrm>
              <a:prstGeom prst="rect">
                <a:avLst/>
              </a:prstGeom>
            </p:spPr>
          </p:pic>
        </mc:Fallback>
      </mc:AlternateContent>
      <p:pic>
        <p:nvPicPr>
          <p:cNvPr id="11" name="Picture 10" descr="A picture containing sitting, covered, blurry&#10;&#10;Description automatically generated">
            <a:extLst>
              <a:ext uri="{FF2B5EF4-FFF2-40B4-BE49-F238E27FC236}">
                <a16:creationId xmlns:a16="http://schemas.microsoft.com/office/drawing/2014/main" id="{78B10E5F-4BC6-4E00-A8DE-D0A751D0E0D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9756" y="5250938"/>
            <a:ext cx="4497235" cy="394373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ject 11"/>
          <p:cNvSpPr txBox="1"/>
          <p:nvPr/>
        </p:nvSpPr>
        <p:spPr>
          <a:xfrm>
            <a:off x="665956" y="6541943"/>
            <a:ext cx="17830800" cy="347274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8450" indent="-285750">
              <a:lnSpc>
                <a:spcPct val="100000"/>
              </a:lnSpc>
              <a:spcBef>
                <a:spcPts val="100"/>
              </a:spcBef>
              <a:buFont typeface="Wingdings" panose="05000000000000000000" pitchFamily="2" charset="2"/>
              <a:buChar char="q"/>
              <a:tabLst>
                <a:tab pos="128270" algn="l"/>
              </a:tabLst>
            </a:pPr>
            <a:r>
              <a:rPr lang="en-US" sz="3200" b="1" dirty="0">
                <a:solidFill>
                  <a:srgbClr val="231F20"/>
                </a:solidFill>
                <a:cs typeface="Source Sans Pro Light"/>
              </a:rPr>
              <a:t>“The Anti-Christ” is not biblical – I John 2:18 – “you have heard antichrist [no “the” in Greek] is coming, even now many antichrists have come / I John 2:22 – “anyone who denies Jesus is the Christ is the antichrist” / I John 4:3 – not confessing Jesus as the Son of God is “spirit of the antichrist…who is NOW in the world” / I John 4:7 – any who deny is a deceiver and an antichrist!</a:t>
            </a:r>
            <a:br>
              <a:rPr lang="en-US" sz="3200" b="1" dirty="0">
                <a:solidFill>
                  <a:srgbClr val="231F20"/>
                </a:solidFill>
                <a:cs typeface="Source Sans Pro Light"/>
              </a:rPr>
            </a:br>
            <a:endParaRPr lang="en-US" sz="3200" b="1" dirty="0">
              <a:solidFill>
                <a:srgbClr val="231F20"/>
              </a:solidFill>
              <a:cs typeface="Source Sans Pro Light"/>
            </a:endParaRPr>
          </a:p>
          <a:p>
            <a:pPr marL="298450" indent="-285750">
              <a:lnSpc>
                <a:spcPct val="100000"/>
              </a:lnSpc>
              <a:spcBef>
                <a:spcPts val="100"/>
              </a:spcBef>
              <a:buFont typeface="Wingdings" panose="05000000000000000000" pitchFamily="2" charset="2"/>
              <a:buChar char="q"/>
              <a:tabLst>
                <a:tab pos="128270" algn="l"/>
              </a:tabLst>
            </a:pPr>
            <a:r>
              <a:rPr lang="en-US" sz="3200" b="1" dirty="0">
                <a:solidFill>
                  <a:srgbClr val="231F20"/>
                </a:solidFill>
                <a:cs typeface="Source Sans Pro Light"/>
              </a:rPr>
              <a:t>Judges 18:30 – “There the Danites set up for themselves idols…” / I Kings 12:29-30 – a calf set up in Dan “and this thing became a sin and the people went as far as Dan to worship”</a:t>
            </a:r>
            <a:endParaRPr lang="en-US" sz="3200" b="1" dirty="0">
              <a:cs typeface="Source Sans Pro Light"/>
            </a:endParaRP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1D743BB0-F760-4639-92C9-9D37D1405502}"/>
              </a:ext>
            </a:extLst>
          </p:cNvPr>
          <p:cNvGrpSpPr/>
          <p:nvPr/>
        </p:nvGrpSpPr>
        <p:grpSpPr>
          <a:xfrm>
            <a:off x="-37190" y="5575300"/>
            <a:ext cx="3256756" cy="828000"/>
            <a:chOff x="0" y="4134484"/>
            <a:chExt cx="3256756" cy="828000"/>
          </a:xfrm>
        </p:grpSpPr>
        <p:sp>
          <p:nvSpPr>
            <p:cNvPr id="23" name="object 23"/>
            <p:cNvSpPr/>
            <p:nvPr/>
          </p:nvSpPr>
          <p:spPr>
            <a:xfrm>
              <a:off x="0" y="4134484"/>
              <a:ext cx="3256756" cy="828000"/>
            </a:xfrm>
            <a:custGeom>
              <a:avLst/>
              <a:gdLst/>
              <a:ahLst/>
              <a:cxnLst/>
              <a:rect l="l" t="t" r="r" b="b"/>
              <a:pathLst>
                <a:path w="1909445" h="437514">
                  <a:moveTo>
                    <a:pt x="1690241" y="0"/>
                  </a:moveTo>
                  <a:lnTo>
                    <a:pt x="0" y="0"/>
                  </a:lnTo>
                  <a:lnTo>
                    <a:pt x="0" y="437154"/>
                  </a:lnTo>
                  <a:lnTo>
                    <a:pt x="1690241" y="437154"/>
                  </a:lnTo>
                  <a:lnTo>
                    <a:pt x="1740359" y="431381"/>
                  </a:lnTo>
                  <a:lnTo>
                    <a:pt x="1786366" y="414937"/>
                  </a:lnTo>
                  <a:lnTo>
                    <a:pt x="1826950" y="389135"/>
                  </a:lnTo>
                  <a:lnTo>
                    <a:pt x="1860800" y="355285"/>
                  </a:lnTo>
                  <a:lnTo>
                    <a:pt x="1886602" y="314701"/>
                  </a:lnTo>
                  <a:lnTo>
                    <a:pt x="1903046" y="268694"/>
                  </a:lnTo>
                  <a:lnTo>
                    <a:pt x="1908818" y="218577"/>
                  </a:lnTo>
                  <a:lnTo>
                    <a:pt x="1903046" y="168459"/>
                  </a:lnTo>
                  <a:lnTo>
                    <a:pt x="1886602" y="122452"/>
                  </a:lnTo>
                  <a:lnTo>
                    <a:pt x="1860800" y="81868"/>
                  </a:lnTo>
                  <a:lnTo>
                    <a:pt x="1826950" y="48018"/>
                  </a:lnTo>
                  <a:lnTo>
                    <a:pt x="1786366" y="22216"/>
                  </a:lnTo>
                  <a:lnTo>
                    <a:pt x="1740359" y="5772"/>
                  </a:lnTo>
                  <a:lnTo>
                    <a:pt x="1690241" y="0"/>
                  </a:lnTo>
                  <a:close/>
                </a:path>
              </a:pathLst>
            </a:custGeom>
            <a:solidFill>
              <a:srgbClr val="FFA001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24" name="object 24"/>
            <p:cNvSpPr txBox="1"/>
            <p:nvPr/>
          </p:nvSpPr>
          <p:spPr>
            <a:xfrm>
              <a:off x="665956" y="4273127"/>
              <a:ext cx="2478008" cy="443711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spcBef>
                  <a:spcPts val="100"/>
                </a:spcBef>
              </a:pPr>
              <a:r>
                <a:rPr lang="en-US" sz="2800" spc="5" dirty="0">
                  <a:solidFill>
                    <a:srgbClr val="FFFFFF"/>
                  </a:solidFill>
                  <a:cs typeface="Source Sans Pro Light"/>
                </a:rPr>
                <a:t>Tribe of Dan</a:t>
              </a:r>
              <a:endParaRPr sz="2800" dirty="0">
                <a:cs typeface="Source Sans Pro Light"/>
              </a:endParaRP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985AB44F-D837-4737-86D1-C4E5A35B8AC4}"/>
              </a:ext>
            </a:extLst>
          </p:cNvPr>
          <p:cNvGrpSpPr/>
          <p:nvPr/>
        </p:nvGrpSpPr>
        <p:grpSpPr>
          <a:xfrm>
            <a:off x="-19844" y="546100"/>
            <a:ext cx="4800599" cy="828000"/>
            <a:chOff x="0" y="8642689"/>
            <a:chExt cx="4336348" cy="439424"/>
          </a:xfrm>
        </p:grpSpPr>
        <p:sp>
          <p:nvSpPr>
            <p:cNvPr id="53" name="object 4">
              <a:extLst>
                <a:ext uri="{FF2B5EF4-FFF2-40B4-BE49-F238E27FC236}">
                  <a16:creationId xmlns:a16="http://schemas.microsoft.com/office/drawing/2014/main" id="{6DB0E343-9628-4235-8038-621A98D250CA}"/>
                </a:ext>
              </a:extLst>
            </p:cNvPr>
            <p:cNvSpPr/>
            <p:nvPr/>
          </p:nvSpPr>
          <p:spPr>
            <a:xfrm>
              <a:off x="0" y="8642693"/>
              <a:ext cx="3923363" cy="439420"/>
            </a:xfrm>
            <a:custGeom>
              <a:avLst/>
              <a:gdLst/>
              <a:ahLst/>
              <a:cxnLst/>
              <a:rect l="l" t="t" r="r" b="b"/>
              <a:pathLst>
                <a:path w="3844925" h="439420">
                  <a:moveTo>
                    <a:pt x="0" y="439204"/>
                  </a:moveTo>
                  <a:lnTo>
                    <a:pt x="3844798" y="439204"/>
                  </a:lnTo>
                  <a:lnTo>
                    <a:pt x="3844798" y="0"/>
                  </a:lnTo>
                  <a:lnTo>
                    <a:pt x="0" y="0"/>
                  </a:lnTo>
                  <a:lnTo>
                    <a:pt x="0" y="439204"/>
                  </a:lnTo>
                  <a:close/>
                </a:path>
              </a:pathLst>
            </a:custGeom>
            <a:solidFill>
              <a:srgbClr val="00A0E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54" name="object 5">
              <a:extLst>
                <a:ext uri="{FF2B5EF4-FFF2-40B4-BE49-F238E27FC236}">
                  <a16:creationId xmlns:a16="http://schemas.microsoft.com/office/drawing/2014/main" id="{CF5C245D-05EF-4DFD-8810-E437FF667919}"/>
                </a:ext>
              </a:extLst>
            </p:cNvPr>
            <p:cNvSpPr/>
            <p:nvPr/>
          </p:nvSpPr>
          <p:spPr>
            <a:xfrm>
              <a:off x="3621605" y="8642689"/>
              <a:ext cx="714743" cy="439420"/>
            </a:xfrm>
            <a:custGeom>
              <a:avLst/>
              <a:gdLst/>
              <a:ahLst/>
              <a:cxnLst/>
              <a:rect l="l" t="t" r="r" b="b"/>
              <a:pathLst>
                <a:path w="439420" h="439420">
                  <a:moveTo>
                    <a:pt x="219595" y="0"/>
                  </a:moveTo>
                  <a:lnTo>
                    <a:pt x="175337" y="4461"/>
                  </a:lnTo>
                  <a:lnTo>
                    <a:pt x="134116" y="17257"/>
                  </a:lnTo>
                  <a:lnTo>
                    <a:pt x="96815" y="37505"/>
                  </a:lnTo>
                  <a:lnTo>
                    <a:pt x="64315" y="64320"/>
                  </a:lnTo>
                  <a:lnTo>
                    <a:pt x="37502" y="96820"/>
                  </a:lnTo>
                  <a:lnTo>
                    <a:pt x="17256" y="134122"/>
                  </a:lnTo>
                  <a:lnTo>
                    <a:pt x="4461" y="175341"/>
                  </a:lnTo>
                  <a:lnTo>
                    <a:pt x="0" y="219595"/>
                  </a:lnTo>
                  <a:lnTo>
                    <a:pt x="4461" y="263854"/>
                  </a:lnTo>
                  <a:lnTo>
                    <a:pt x="17256" y="305076"/>
                  </a:lnTo>
                  <a:lnTo>
                    <a:pt x="37502" y="342380"/>
                  </a:lnTo>
                  <a:lnTo>
                    <a:pt x="64315" y="374881"/>
                  </a:lnTo>
                  <a:lnTo>
                    <a:pt x="96815" y="401698"/>
                  </a:lnTo>
                  <a:lnTo>
                    <a:pt x="134116" y="421945"/>
                  </a:lnTo>
                  <a:lnTo>
                    <a:pt x="175337" y="434742"/>
                  </a:lnTo>
                  <a:lnTo>
                    <a:pt x="219595" y="439204"/>
                  </a:lnTo>
                  <a:lnTo>
                    <a:pt x="263854" y="434742"/>
                  </a:lnTo>
                  <a:lnTo>
                    <a:pt x="305076" y="421945"/>
                  </a:lnTo>
                  <a:lnTo>
                    <a:pt x="342380" y="401698"/>
                  </a:lnTo>
                  <a:lnTo>
                    <a:pt x="374881" y="374881"/>
                  </a:lnTo>
                  <a:lnTo>
                    <a:pt x="401698" y="342380"/>
                  </a:lnTo>
                  <a:lnTo>
                    <a:pt x="421945" y="305076"/>
                  </a:lnTo>
                  <a:lnTo>
                    <a:pt x="434742" y="263854"/>
                  </a:lnTo>
                  <a:lnTo>
                    <a:pt x="439204" y="219595"/>
                  </a:lnTo>
                  <a:lnTo>
                    <a:pt x="434742" y="175341"/>
                  </a:lnTo>
                  <a:lnTo>
                    <a:pt x="421945" y="134122"/>
                  </a:lnTo>
                  <a:lnTo>
                    <a:pt x="401698" y="96820"/>
                  </a:lnTo>
                  <a:lnTo>
                    <a:pt x="374881" y="64320"/>
                  </a:lnTo>
                  <a:lnTo>
                    <a:pt x="342380" y="37505"/>
                  </a:lnTo>
                  <a:lnTo>
                    <a:pt x="305076" y="17257"/>
                  </a:lnTo>
                  <a:lnTo>
                    <a:pt x="263854" y="4461"/>
                  </a:lnTo>
                  <a:lnTo>
                    <a:pt x="219595" y="0"/>
                  </a:lnTo>
                  <a:close/>
                </a:path>
              </a:pathLst>
            </a:custGeom>
            <a:solidFill>
              <a:srgbClr val="00A0E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55" name="object 9">
            <a:extLst>
              <a:ext uri="{FF2B5EF4-FFF2-40B4-BE49-F238E27FC236}">
                <a16:creationId xmlns:a16="http://schemas.microsoft.com/office/drawing/2014/main" id="{290C40E7-4402-4FD6-90CE-5CDF3FC9D08D}"/>
              </a:ext>
            </a:extLst>
          </p:cNvPr>
          <p:cNvSpPr txBox="1"/>
          <p:nvPr/>
        </p:nvSpPr>
        <p:spPr>
          <a:xfrm>
            <a:off x="665956" y="738245"/>
            <a:ext cx="3581400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2800" spc="-5" dirty="0">
                <a:solidFill>
                  <a:srgbClr val="FFFFFF"/>
                </a:solidFill>
                <a:cs typeface="Source Sans Pro Light"/>
              </a:rPr>
              <a:t>144,000 Explained</a:t>
            </a:r>
            <a:endParaRPr lang="cs-CZ" sz="2800" dirty="0">
              <a:cs typeface="Source Sans Pro Light"/>
            </a:endParaRPr>
          </a:p>
        </p:txBody>
      </p:sp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A6F465A0-6036-4F2B-80D8-1A9628A7B1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6808" y="1443405"/>
            <a:ext cx="12316696" cy="39937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4">
            <a:extLst>
              <a:ext uri="{FF2B5EF4-FFF2-40B4-BE49-F238E27FC236}">
                <a16:creationId xmlns:a16="http://schemas.microsoft.com/office/drawing/2014/main" id="{B6EC7461-A5F2-4C18-84BA-7B9C1B105A4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214120" y="165100"/>
            <a:ext cx="12344442" cy="1782233"/>
          </a:xfrm>
        </p:spPr>
        <p:txBody>
          <a:bodyPr/>
          <a:lstStyle/>
          <a:p>
            <a:pPr eaLnBrk="1" hangingPunct="1"/>
            <a:r>
              <a:rPr lang="en-US" altLang="en-US" sz="4990" dirty="0"/>
              <a:t>Genesis 49         Ezekiel 48          </a:t>
            </a:r>
          </a:p>
        </p:txBody>
      </p:sp>
      <p:sp>
        <p:nvSpPr>
          <p:cNvPr id="50179" name="Rectangle 5">
            <a:extLst>
              <a:ext uri="{FF2B5EF4-FFF2-40B4-BE49-F238E27FC236}">
                <a16:creationId xmlns:a16="http://schemas.microsoft.com/office/drawing/2014/main" id="{32BF7280-05A6-431F-8EC4-FFE593A4AC9D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3465693" y="1689100"/>
            <a:ext cx="5940778" cy="8601750"/>
          </a:xfrm>
        </p:spPr>
        <p:txBody>
          <a:bodyPr/>
          <a:lstStyle/>
          <a:p>
            <a:pPr eaLnBrk="1" hangingPunct="1"/>
            <a:r>
              <a:rPr lang="en-US" altLang="en-US" sz="3742" dirty="0">
                <a:solidFill>
                  <a:srgbClr val="993300"/>
                </a:solidFill>
              </a:rPr>
              <a:t>Reuben</a:t>
            </a:r>
          </a:p>
          <a:p>
            <a:pPr eaLnBrk="1" hangingPunct="1"/>
            <a:r>
              <a:rPr lang="en-US" altLang="en-US" sz="3742" dirty="0">
                <a:solidFill>
                  <a:srgbClr val="993300"/>
                </a:solidFill>
              </a:rPr>
              <a:t>Simeon</a:t>
            </a:r>
          </a:p>
          <a:p>
            <a:pPr eaLnBrk="1" hangingPunct="1"/>
            <a:r>
              <a:rPr lang="en-US" altLang="en-US" sz="3742" dirty="0">
                <a:solidFill>
                  <a:srgbClr val="993300"/>
                </a:solidFill>
              </a:rPr>
              <a:t>Levi</a:t>
            </a:r>
          </a:p>
          <a:p>
            <a:pPr eaLnBrk="1" hangingPunct="1"/>
            <a:r>
              <a:rPr lang="en-US" altLang="en-US" sz="3742" dirty="0">
                <a:solidFill>
                  <a:srgbClr val="993300"/>
                </a:solidFill>
              </a:rPr>
              <a:t>Judah</a:t>
            </a:r>
          </a:p>
          <a:p>
            <a:pPr eaLnBrk="1" hangingPunct="1"/>
            <a:r>
              <a:rPr lang="en-US" altLang="en-US" sz="3742" dirty="0">
                <a:solidFill>
                  <a:srgbClr val="993300"/>
                </a:solidFill>
              </a:rPr>
              <a:t>Zebulun</a:t>
            </a:r>
          </a:p>
          <a:p>
            <a:pPr eaLnBrk="1" hangingPunct="1"/>
            <a:r>
              <a:rPr lang="en-US" altLang="en-US" sz="3742" dirty="0">
                <a:solidFill>
                  <a:srgbClr val="993300"/>
                </a:solidFill>
              </a:rPr>
              <a:t>Issachar</a:t>
            </a:r>
          </a:p>
          <a:p>
            <a:pPr eaLnBrk="1" hangingPunct="1"/>
            <a:r>
              <a:rPr lang="en-US" altLang="en-US" sz="3742" dirty="0">
                <a:solidFill>
                  <a:srgbClr val="993300"/>
                </a:solidFill>
              </a:rPr>
              <a:t>Dan</a:t>
            </a:r>
          </a:p>
          <a:p>
            <a:pPr eaLnBrk="1" hangingPunct="1"/>
            <a:r>
              <a:rPr lang="en-US" altLang="en-US" sz="3742" dirty="0">
                <a:solidFill>
                  <a:srgbClr val="993300"/>
                </a:solidFill>
              </a:rPr>
              <a:t>Gad</a:t>
            </a:r>
          </a:p>
          <a:p>
            <a:pPr eaLnBrk="1" hangingPunct="1"/>
            <a:r>
              <a:rPr lang="en-US" altLang="en-US" sz="3742" dirty="0">
                <a:solidFill>
                  <a:srgbClr val="993300"/>
                </a:solidFill>
              </a:rPr>
              <a:t>Asher</a:t>
            </a:r>
          </a:p>
          <a:p>
            <a:pPr eaLnBrk="1" hangingPunct="1"/>
            <a:r>
              <a:rPr lang="en-US" altLang="en-US" sz="3742" dirty="0">
                <a:solidFill>
                  <a:srgbClr val="993300"/>
                </a:solidFill>
              </a:rPr>
              <a:t>Naphtali</a:t>
            </a:r>
          </a:p>
          <a:p>
            <a:pPr eaLnBrk="1" hangingPunct="1"/>
            <a:r>
              <a:rPr lang="en-US" altLang="en-US" sz="3742" dirty="0">
                <a:solidFill>
                  <a:srgbClr val="993300"/>
                </a:solidFill>
              </a:rPr>
              <a:t>Joseph</a:t>
            </a:r>
          </a:p>
          <a:p>
            <a:pPr eaLnBrk="1" hangingPunct="1"/>
            <a:r>
              <a:rPr lang="en-US" altLang="en-US" sz="3742" dirty="0">
                <a:solidFill>
                  <a:srgbClr val="993300"/>
                </a:solidFill>
              </a:rPr>
              <a:t>Benjamin</a:t>
            </a:r>
          </a:p>
        </p:txBody>
      </p:sp>
      <p:sp>
        <p:nvSpPr>
          <p:cNvPr id="50180" name="Rectangle 6">
            <a:extLst>
              <a:ext uri="{FF2B5EF4-FFF2-40B4-BE49-F238E27FC236}">
                <a16:creationId xmlns:a16="http://schemas.microsoft.com/office/drawing/2014/main" id="{2AE576E7-F171-4F56-A26C-BE3902677F9E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7066756" y="1796255"/>
            <a:ext cx="5940778" cy="8601750"/>
          </a:xfrm>
        </p:spPr>
        <p:txBody>
          <a:bodyPr/>
          <a:lstStyle/>
          <a:p>
            <a:pPr eaLnBrk="1" hangingPunct="1"/>
            <a:r>
              <a:rPr lang="en-US" altLang="en-US" sz="3742" dirty="0">
                <a:solidFill>
                  <a:schemeClr val="tx2"/>
                </a:solidFill>
              </a:rPr>
              <a:t>Dan</a:t>
            </a:r>
          </a:p>
          <a:p>
            <a:pPr eaLnBrk="1" hangingPunct="1"/>
            <a:r>
              <a:rPr lang="en-US" altLang="en-US" sz="3742" dirty="0">
                <a:solidFill>
                  <a:schemeClr val="tx2"/>
                </a:solidFill>
              </a:rPr>
              <a:t>Asher</a:t>
            </a:r>
          </a:p>
          <a:p>
            <a:pPr eaLnBrk="1" hangingPunct="1"/>
            <a:r>
              <a:rPr lang="en-US" altLang="en-US" sz="3742" dirty="0">
                <a:solidFill>
                  <a:schemeClr val="tx2"/>
                </a:solidFill>
              </a:rPr>
              <a:t>Naphtali</a:t>
            </a:r>
          </a:p>
          <a:p>
            <a:pPr eaLnBrk="1" hangingPunct="1"/>
            <a:r>
              <a:rPr lang="en-US" altLang="en-US" sz="3742" dirty="0">
                <a:solidFill>
                  <a:schemeClr val="tx2"/>
                </a:solidFill>
              </a:rPr>
              <a:t>Manasseh</a:t>
            </a:r>
          </a:p>
          <a:p>
            <a:pPr eaLnBrk="1" hangingPunct="1"/>
            <a:r>
              <a:rPr lang="en-US" altLang="en-US" sz="3742" dirty="0">
                <a:solidFill>
                  <a:schemeClr val="tx2"/>
                </a:solidFill>
              </a:rPr>
              <a:t>Ephraim</a:t>
            </a:r>
          </a:p>
          <a:p>
            <a:pPr eaLnBrk="1" hangingPunct="1"/>
            <a:r>
              <a:rPr lang="en-US" altLang="en-US" sz="3742" dirty="0">
                <a:solidFill>
                  <a:schemeClr val="tx2"/>
                </a:solidFill>
              </a:rPr>
              <a:t>Reuben</a:t>
            </a:r>
          </a:p>
          <a:p>
            <a:pPr eaLnBrk="1" hangingPunct="1"/>
            <a:r>
              <a:rPr lang="en-US" altLang="en-US" sz="3742" dirty="0">
                <a:solidFill>
                  <a:schemeClr val="tx2"/>
                </a:solidFill>
              </a:rPr>
              <a:t>Judah</a:t>
            </a:r>
          </a:p>
          <a:p>
            <a:pPr eaLnBrk="1" hangingPunct="1"/>
            <a:r>
              <a:rPr lang="en-US" altLang="en-US" sz="3742" dirty="0">
                <a:solidFill>
                  <a:schemeClr val="tx2"/>
                </a:solidFill>
              </a:rPr>
              <a:t>Benjamin</a:t>
            </a:r>
          </a:p>
          <a:p>
            <a:pPr eaLnBrk="1" hangingPunct="1"/>
            <a:r>
              <a:rPr lang="en-US" altLang="en-US" sz="3742" dirty="0">
                <a:solidFill>
                  <a:schemeClr val="tx2"/>
                </a:solidFill>
              </a:rPr>
              <a:t>Simeon</a:t>
            </a:r>
          </a:p>
          <a:p>
            <a:pPr eaLnBrk="1" hangingPunct="1"/>
            <a:r>
              <a:rPr lang="en-US" altLang="en-US" sz="3742" dirty="0">
                <a:solidFill>
                  <a:schemeClr val="tx2"/>
                </a:solidFill>
              </a:rPr>
              <a:t>Issachar</a:t>
            </a:r>
          </a:p>
          <a:p>
            <a:pPr eaLnBrk="1" hangingPunct="1"/>
            <a:r>
              <a:rPr lang="en-US" altLang="en-US" sz="3742" dirty="0">
                <a:solidFill>
                  <a:schemeClr val="tx2"/>
                </a:solidFill>
              </a:rPr>
              <a:t>Zebulun</a:t>
            </a:r>
          </a:p>
          <a:p>
            <a:pPr eaLnBrk="1" hangingPunct="1"/>
            <a:r>
              <a:rPr lang="en-US" altLang="en-US" sz="3742" dirty="0">
                <a:solidFill>
                  <a:schemeClr val="tx2"/>
                </a:solidFill>
              </a:rPr>
              <a:t>Gad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402B608-73DB-465B-903C-F5290F4DAAF8}"/>
              </a:ext>
            </a:extLst>
          </p:cNvPr>
          <p:cNvGrpSpPr/>
          <p:nvPr/>
        </p:nvGrpSpPr>
        <p:grpSpPr>
          <a:xfrm>
            <a:off x="-28588" y="328597"/>
            <a:ext cx="3256756" cy="828000"/>
            <a:chOff x="0" y="4134484"/>
            <a:chExt cx="3256756" cy="828000"/>
          </a:xfrm>
        </p:grpSpPr>
        <p:sp>
          <p:nvSpPr>
            <p:cNvPr id="7" name="object 23">
              <a:extLst>
                <a:ext uri="{FF2B5EF4-FFF2-40B4-BE49-F238E27FC236}">
                  <a16:creationId xmlns:a16="http://schemas.microsoft.com/office/drawing/2014/main" id="{6A8D1F58-2EAF-4B0E-BCAB-4FF5A441129C}"/>
                </a:ext>
              </a:extLst>
            </p:cNvPr>
            <p:cNvSpPr/>
            <p:nvPr/>
          </p:nvSpPr>
          <p:spPr>
            <a:xfrm>
              <a:off x="0" y="4134484"/>
              <a:ext cx="3256756" cy="828000"/>
            </a:xfrm>
            <a:custGeom>
              <a:avLst/>
              <a:gdLst/>
              <a:ahLst/>
              <a:cxnLst/>
              <a:rect l="l" t="t" r="r" b="b"/>
              <a:pathLst>
                <a:path w="1909445" h="437514">
                  <a:moveTo>
                    <a:pt x="1690241" y="0"/>
                  </a:moveTo>
                  <a:lnTo>
                    <a:pt x="0" y="0"/>
                  </a:lnTo>
                  <a:lnTo>
                    <a:pt x="0" y="437154"/>
                  </a:lnTo>
                  <a:lnTo>
                    <a:pt x="1690241" y="437154"/>
                  </a:lnTo>
                  <a:lnTo>
                    <a:pt x="1740359" y="431381"/>
                  </a:lnTo>
                  <a:lnTo>
                    <a:pt x="1786366" y="414937"/>
                  </a:lnTo>
                  <a:lnTo>
                    <a:pt x="1826950" y="389135"/>
                  </a:lnTo>
                  <a:lnTo>
                    <a:pt x="1860800" y="355285"/>
                  </a:lnTo>
                  <a:lnTo>
                    <a:pt x="1886602" y="314701"/>
                  </a:lnTo>
                  <a:lnTo>
                    <a:pt x="1903046" y="268694"/>
                  </a:lnTo>
                  <a:lnTo>
                    <a:pt x="1908818" y="218577"/>
                  </a:lnTo>
                  <a:lnTo>
                    <a:pt x="1903046" y="168459"/>
                  </a:lnTo>
                  <a:lnTo>
                    <a:pt x="1886602" y="122452"/>
                  </a:lnTo>
                  <a:lnTo>
                    <a:pt x="1860800" y="81868"/>
                  </a:lnTo>
                  <a:lnTo>
                    <a:pt x="1826950" y="48018"/>
                  </a:lnTo>
                  <a:lnTo>
                    <a:pt x="1786366" y="22216"/>
                  </a:lnTo>
                  <a:lnTo>
                    <a:pt x="1740359" y="5772"/>
                  </a:lnTo>
                  <a:lnTo>
                    <a:pt x="1690241" y="0"/>
                  </a:lnTo>
                  <a:close/>
                </a:path>
              </a:pathLst>
            </a:custGeom>
            <a:solidFill>
              <a:srgbClr val="FFA001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8" name="object 24">
              <a:extLst>
                <a:ext uri="{FF2B5EF4-FFF2-40B4-BE49-F238E27FC236}">
                  <a16:creationId xmlns:a16="http://schemas.microsoft.com/office/drawing/2014/main" id="{097E7903-4C5D-4576-A302-034208FCC2CC}"/>
                </a:ext>
              </a:extLst>
            </p:cNvPr>
            <p:cNvSpPr txBox="1"/>
            <p:nvPr/>
          </p:nvSpPr>
          <p:spPr>
            <a:xfrm>
              <a:off x="665956" y="4273127"/>
              <a:ext cx="2478008" cy="443711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spcBef>
                  <a:spcPts val="100"/>
                </a:spcBef>
              </a:pPr>
              <a:r>
                <a:rPr lang="en-US" sz="2800" spc="5" dirty="0" err="1">
                  <a:solidFill>
                    <a:srgbClr val="FFFFFF"/>
                  </a:solidFill>
                  <a:cs typeface="Source Sans Pro Light"/>
                </a:rPr>
                <a:t>Geneaologies</a:t>
              </a:r>
              <a:endParaRPr lang="en-US" sz="2800" spc="5" dirty="0">
                <a:solidFill>
                  <a:srgbClr val="FFFFFF"/>
                </a:solidFill>
                <a:cs typeface="Source Sans Pro Light"/>
              </a:endParaRPr>
            </a:p>
          </p:txBody>
        </p:sp>
      </p:grpSp>
      <p:pic>
        <p:nvPicPr>
          <p:cNvPr id="5" name="Picture 4" descr="A picture containing text, map&#10;&#10;Description automatically generated">
            <a:extLst>
              <a:ext uri="{FF2B5EF4-FFF2-40B4-BE49-F238E27FC236}">
                <a16:creationId xmlns:a16="http://schemas.microsoft.com/office/drawing/2014/main" id="{79B2CA63-5F42-449C-AF98-6B036C8A7B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6356" y="896791"/>
            <a:ext cx="6172200" cy="9168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297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01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501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01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01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501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501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5017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5017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5017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5017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5017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5017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501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501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5018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500"/>
                            </p:stCondLst>
                            <p:childTnLst>
                              <p:par>
                                <p:cTn id="6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8" dur="500"/>
                                        <p:tgtEl>
                                          <p:spTgt spid="5018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000"/>
                            </p:stCondLst>
                            <p:childTnLst>
                              <p:par>
                                <p:cTn id="7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2" dur="500"/>
                                        <p:tgtEl>
                                          <p:spTgt spid="5018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500"/>
                            </p:stCondLst>
                            <p:childTnLst>
                              <p:par>
                                <p:cTn id="7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6" dur="500"/>
                                        <p:tgtEl>
                                          <p:spTgt spid="5018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3000"/>
                            </p:stCondLst>
                            <p:childTnLst>
                              <p:par>
                                <p:cTn id="7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0" dur="500"/>
                                        <p:tgtEl>
                                          <p:spTgt spid="5018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3500"/>
                            </p:stCondLst>
                            <p:childTnLst>
                              <p:par>
                                <p:cTn id="8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4" dur="500"/>
                                        <p:tgtEl>
                                          <p:spTgt spid="5018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4000"/>
                            </p:stCondLst>
                            <p:childTnLst>
                              <p:par>
                                <p:cTn id="8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8" dur="500"/>
                                        <p:tgtEl>
                                          <p:spTgt spid="5018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4500"/>
                            </p:stCondLst>
                            <p:childTnLst>
                              <p:par>
                                <p:cTn id="9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2" dur="500"/>
                                        <p:tgtEl>
                                          <p:spTgt spid="5018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5000"/>
                            </p:stCondLst>
                            <p:childTnLst>
                              <p:par>
                                <p:cTn id="9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6" dur="500"/>
                                        <p:tgtEl>
                                          <p:spTgt spid="5018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5500"/>
                            </p:stCondLst>
                            <p:childTnLst>
                              <p:par>
                                <p:cTn id="9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0" dur="500"/>
                                        <p:tgtEl>
                                          <p:spTgt spid="5018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179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4">
            <a:extLst>
              <a:ext uri="{FF2B5EF4-FFF2-40B4-BE49-F238E27FC236}">
                <a16:creationId xmlns:a16="http://schemas.microsoft.com/office/drawing/2014/main" id="{B6EC7461-A5F2-4C18-84BA-7B9C1B105A4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214120" y="165100"/>
            <a:ext cx="12344442" cy="1782233"/>
          </a:xfrm>
        </p:spPr>
        <p:txBody>
          <a:bodyPr/>
          <a:lstStyle/>
          <a:p>
            <a:pPr eaLnBrk="1" hangingPunct="1"/>
            <a:r>
              <a:rPr lang="en-US" altLang="en-US" sz="4990" dirty="0"/>
              <a:t>Genesis 49         Ezekiel 48          Revelation 7</a:t>
            </a:r>
          </a:p>
        </p:txBody>
      </p:sp>
      <p:sp>
        <p:nvSpPr>
          <p:cNvPr id="50179" name="Rectangle 5">
            <a:extLst>
              <a:ext uri="{FF2B5EF4-FFF2-40B4-BE49-F238E27FC236}">
                <a16:creationId xmlns:a16="http://schemas.microsoft.com/office/drawing/2014/main" id="{32BF7280-05A6-431F-8EC4-FFE593A4AC9D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3465693" y="1689100"/>
            <a:ext cx="5940778" cy="8601750"/>
          </a:xfrm>
        </p:spPr>
        <p:txBody>
          <a:bodyPr/>
          <a:lstStyle/>
          <a:p>
            <a:pPr eaLnBrk="1" hangingPunct="1"/>
            <a:r>
              <a:rPr lang="en-US" altLang="en-US" sz="3742" dirty="0">
                <a:solidFill>
                  <a:srgbClr val="993300"/>
                </a:solidFill>
              </a:rPr>
              <a:t>Reuben</a:t>
            </a:r>
          </a:p>
          <a:p>
            <a:pPr eaLnBrk="1" hangingPunct="1"/>
            <a:r>
              <a:rPr lang="en-US" altLang="en-US" sz="3742" dirty="0">
                <a:solidFill>
                  <a:srgbClr val="993300"/>
                </a:solidFill>
              </a:rPr>
              <a:t>Simeon</a:t>
            </a:r>
          </a:p>
          <a:p>
            <a:pPr eaLnBrk="1" hangingPunct="1"/>
            <a:r>
              <a:rPr lang="en-US" altLang="en-US" sz="3742" dirty="0">
                <a:solidFill>
                  <a:srgbClr val="993300"/>
                </a:solidFill>
              </a:rPr>
              <a:t>Levi</a:t>
            </a:r>
          </a:p>
          <a:p>
            <a:pPr eaLnBrk="1" hangingPunct="1"/>
            <a:r>
              <a:rPr lang="en-US" altLang="en-US" sz="3742" dirty="0">
                <a:solidFill>
                  <a:srgbClr val="993300"/>
                </a:solidFill>
              </a:rPr>
              <a:t>Judah</a:t>
            </a:r>
          </a:p>
          <a:p>
            <a:pPr eaLnBrk="1" hangingPunct="1"/>
            <a:r>
              <a:rPr lang="en-US" altLang="en-US" sz="3742" dirty="0">
                <a:solidFill>
                  <a:srgbClr val="993300"/>
                </a:solidFill>
              </a:rPr>
              <a:t>Zebulun</a:t>
            </a:r>
          </a:p>
          <a:p>
            <a:pPr eaLnBrk="1" hangingPunct="1"/>
            <a:r>
              <a:rPr lang="en-US" altLang="en-US" sz="3742" dirty="0">
                <a:solidFill>
                  <a:srgbClr val="993300"/>
                </a:solidFill>
              </a:rPr>
              <a:t>Issachar</a:t>
            </a:r>
          </a:p>
          <a:p>
            <a:pPr eaLnBrk="1" hangingPunct="1"/>
            <a:r>
              <a:rPr lang="en-US" altLang="en-US" sz="3742" dirty="0">
                <a:solidFill>
                  <a:srgbClr val="993300"/>
                </a:solidFill>
              </a:rPr>
              <a:t>Dan</a:t>
            </a:r>
          </a:p>
          <a:p>
            <a:pPr eaLnBrk="1" hangingPunct="1"/>
            <a:r>
              <a:rPr lang="en-US" altLang="en-US" sz="3742" dirty="0">
                <a:solidFill>
                  <a:srgbClr val="993300"/>
                </a:solidFill>
              </a:rPr>
              <a:t>Gad</a:t>
            </a:r>
          </a:p>
          <a:p>
            <a:pPr eaLnBrk="1" hangingPunct="1"/>
            <a:r>
              <a:rPr lang="en-US" altLang="en-US" sz="3742" dirty="0">
                <a:solidFill>
                  <a:srgbClr val="993300"/>
                </a:solidFill>
              </a:rPr>
              <a:t>Asher</a:t>
            </a:r>
          </a:p>
          <a:p>
            <a:pPr eaLnBrk="1" hangingPunct="1"/>
            <a:r>
              <a:rPr lang="en-US" altLang="en-US" sz="3742" dirty="0">
                <a:solidFill>
                  <a:srgbClr val="993300"/>
                </a:solidFill>
              </a:rPr>
              <a:t>Naphtali</a:t>
            </a:r>
          </a:p>
          <a:p>
            <a:pPr eaLnBrk="1" hangingPunct="1"/>
            <a:r>
              <a:rPr lang="en-US" altLang="en-US" sz="3742" dirty="0">
                <a:solidFill>
                  <a:srgbClr val="993300"/>
                </a:solidFill>
              </a:rPr>
              <a:t>Joseph</a:t>
            </a:r>
          </a:p>
          <a:p>
            <a:pPr eaLnBrk="1" hangingPunct="1"/>
            <a:r>
              <a:rPr lang="en-US" altLang="en-US" sz="3742" dirty="0">
                <a:solidFill>
                  <a:srgbClr val="993300"/>
                </a:solidFill>
              </a:rPr>
              <a:t>Benjamin</a:t>
            </a:r>
          </a:p>
        </p:txBody>
      </p:sp>
      <p:sp>
        <p:nvSpPr>
          <p:cNvPr id="50180" name="Rectangle 6">
            <a:extLst>
              <a:ext uri="{FF2B5EF4-FFF2-40B4-BE49-F238E27FC236}">
                <a16:creationId xmlns:a16="http://schemas.microsoft.com/office/drawing/2014/main" id="{2AE576E7-F171-4F56-A26C-BE3902677F9E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7712888" y="1693507"/>
            <a:ext cx="5940778" cy="8601750"/>
          </a:xfrm>
        </p:spPr>
        <p:txBody>
          <a:bodyPr/>
          <a:lstStyle/>
          <a:p>
            <a:pPr eaLnBrk="1" hangingPunct="1"/>
            <a:r>
              <a:rPr lang="en-US" altLang="en-US" sz="3742" dirty="0">
                <a:solidFill>
                  <a:schemeClr val="tx2"/>
                </a:solidFill>
              </a:rPr>
              <a:t>Dan</a:t>
            </a:r>
          </a:p>
          <a:p>
            <a:pPr eaLnBrk="1" hangingPunct="1"/>
            <a:r>
              <a:rPr lang="en-US" altLang="en-US" sz="3742" dirty="0">
                <a:solidFill>
                  <a:schemeClr val="tx2"/>
                </a:solidFill>
              </a:rPr>
              <a:t>Asher</a:t>
            </a:r>
          </a:p>
          <a:p>
            <a:pPr eaLnBrk="1" hangingPunct="1"/>
            <a:r>
              <a:rPr lang="en-US" altLang="en-US" sz="3742" dirty="0">
                <a:solidFill>
                  <a:schemeClr val="tx2"/>
                </a:solidFill>
              </a:rPr>
              <a:t>Naphtali</a:t>
            </a:r>
          </a:p>
          <a:p>
            <a:pPr eaLnBrk="1" hangingPunct="1"/>
            <a:r>
              <a:rPr lang="en-US" altLang="en-US" sz="3742" dirty="0">
                <a:solidFill>
                  <a:schemeClr val="tx2"/>
                </a:solidFill>
              </a:rPr>
              <a:t>Manasseh</a:t>
            </a:r>
          </a:p>
          <a:p>
            <a:pPr eaLnBrk="1" hangingPunct="1"/>
            <a:r>
              <a:rPr lang="en-US" altLang="en-US" sz="3742" dirty="0">
                <a:solidFill>
                  <a:schemeClr val="tx2"/>
                </a:solidFill>
              </a:rPr>
              <a:t>Ephraim</a:t>
            </a:r>
          </a:p>
          <a:p>
            <a:pPr eaLnBrk="1" hangingPunct="1"/>
            <a:r>
              <a:rPr lang="en-US" altLang="en-US" sz="3742" dirty="0">
                <a:solidFill>
                  <a:schemeClr val="tx2"/>
                </a:solidFill>
              </a:rPr>
              <a:t>Reuben</a:t>
            </a:r>
          </a:p>
          <a:p>
            <a:pPr eaLnBrk="1" hangingPunct="1"/>
            <a:r>
              <a:rPr lang="en-US" altLang="en-US" sz="3742" dirty="0">
                <a:solidFill>
                  <a:schemeClr val="tx2"/>
                </a:solidFill>
              </a:rPr>
              <a:t>Judah</a:t>
            </a:r>
          </a:p>
          <a:p>
            <a:pPr eaLnBrk="1" hangingPunct="1"/>
            <a:r>
              <a:rPr lang="en-US" altLang="en-US" sz="3742" dirty="0">
                <a:solidFill>
                  <a:schemeClr val="tx2"/>
                </a:solidFill>
              </a:rPr>
              <a:t>Benjamin</a:t>
            </a:r>
          </a:p>
          <a:p>
            <a:pPr eaLnBrk="1" hangingPunct="1"/>
            <a:r>
              <a:rPr lang="en-US" altLang="en-US" sz="3742" dirty="0">
                <a:solidFill>
                  <a:schemeClr val="tx2"/>
                </a:solidFill>
              </a:rPr>
              <a:t>Simeon</a:t>
            </a:r>
          </a:p>
          <a:p>
            <a:pPr eaLnBrk="1" hangingPunct="1"/>
            <a:r>
              <a:rPr lang="en-US" altLang="en-US" sz="3742" dirty="0">
                <a:solidFill>
                  <a:schemeClr val="tx2"/>
                </a:solidFill>
              </a:rPr>
              <a:t>Issachar</a:t>
            </a:r>
          </a:p>
          <a:p>
            <a:pPr eaLnBrk="1" hangingPunct="1"/>
            <a:r>
              <a:rPr lang="en-US" altLang="en-US" sz="3742" dirty="0">
                <a:solidFill>
                  <a:schemeClr val="tx2"/>
                </a:solidFill>
              </a:rPr>
              <a:t>Zebulun</a:t>
            </a:r>
          </a:p>
          <a:p>
            <a:pPr eaLnBrk="1" hangingPunct="1"/>
            <a:r>
              <a:rPr lang="en-US" altLang="en-US" sz="3742" dirty="0">
                <a:solidFill>
                  <a:schemeClr val="tx2"/>
                </a:solidFill>
              </a:rPr>
              <a:t>Gad</a:t>
            </a:r>
          </a:p>
        </p:txBody>
      </p:sp>
      <p:sp>
        <p:nvSpPr>
          <p:cNvPr id="50181" name="Rectangle 7">
            <a:extLst>
              <a:ext uri="{FF2B5EF4-FFF2-40B4-BE49-F238E27FC236}">
                <a16:creationId xmlns:a16="http://schemas.microsoft.com/office/drawing/2014/main" id="{05EE549C-F71D-4236-8C1E-CD227A1694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867356" y="1794867"/>
            <a:ext cx="5940778" cy="8081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SzPct val="90000"/>
              <a:buBlip>
                <a:blip r:embed="rId2"/>
              </a:buBlip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SzPct val="90000"/>
              <a:buBlip>
                <a:blip r:embed="rId3"/>
              </a:buBlip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Blip>
                <a:blip r:embed="rId4"/>
              </a:buBlip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3742" dirty="0"/>
              <a:t>Judah</a:t>
            </a:r>
          </a:p>
          <a:p>
            <a:pPr eaLnBrk="1" hangingPunct="1"/>
            <a:r>
              <a:rPr lang="en-US" altLang="en-US" sz="3742" dirty="0"/>
              <a:t>Reuben</a:t>
            </a:r>
          </a:p>
          <a:p>
            <a:pPr eaLnBrk="1" hangingPunct="1"/>
            <a:r>
              <a:rPr lang="en-US" altLang="en-US" sz="3742" dirty="0"/>
              <a:t>Gad</a:t>
            </a:r>
          </a:p>
          <a:p>
            <a:pPr eaLnBrk="1" hangingPunct="1"/>
            <a:r>
              <a:rPr lang="en-US" altLang="en-US" sz="3742" dirty="0"/>
              <a:t>Asher</a:t>
            </a:r>
          </a:p>
          <a:p>
            <a:pPr eaLnBrk="1" hangingPunct="1"/>
            <a:r>
              <a:rPr lang="en-US" altLang="en-US" sz="3742" dirty="0"/>
              <a:t>Naphtali</a:t>
            </a:r>
          </a:p>
          <a:p>
            <a:pPr eaLnBrk="1" hangingPunct="1"/>
            <a:r>
              <a:rPr lang="en-US" altLang="en-US" sz="3742" dirty="0"/>
              <a:t>Manasseh</a:t>
            </a:r>
          </a:p>
          <a:p>
            <a:pPr eaLnBrk="1" hangingPunct="1"/>
            <a:r>
              <a:rPr lang="en-US" altLang="en-US" sz="3742" dirty="0"/>
              <a:t>Simeon</a:t>
            </a:r>
          </a:p>
          <a:p>
            <a:pPr eaLnBrk="1" hangingPunct="1"/>
            <a:r>
              <a:rPr lang="en-US" altLang="en-US" sz="3742" dirty="0"/>
              <a:t>Levi</a:t>
            </a:r>
          </a:p>
          <a:p>
            <a:pPr eaLnBrk="1" hangingPunct="1"/>
            <a:r>
              <a:rPr lang="en-US" altLang="en-US" sz="3742" dirty="0"/>
              <a:t>Issachar</a:t>
            </a:r>
          </a:p>
          <a:p>
            <a:pPr eaLnBrk="1" hangingPunct="1"/>
            <a:r>
              <a:rPr lang="en-US" altLang="en-US" sz="3742" dirty="0"/>
              <a:t>Zebulun</a:t>
            </a:r>
          </a:p>
          <a:p>
            <a:pPr eaLnBrk="1" hangingPunct="1"/>
            <a:r>
              <a:rPr lang="en-US" altLang="en-US" sz="3742" dirty="0"/>
              <a:t>Joseph</a:t>
            </a:r>
          </a:p>
          <a:p>
            <a:pPr eaLnBrk="1" hangingPunct="1"/>
            <a:r>
              <a:rPr lang="en-US" altLang="en-US" sz="3742" dirty="0"/>
              <a:t>Benjamin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402B608-73DB-465B-903C-F5290F4DAAF8}"/>
              </a:ext>
            </a:extLst>
          </p:cNvPr>
          <p:cNvGrpSpPr/>
          <p:nvPr/>
        </p:nvGrpSpPr>
        <p:grpSpPr>
          <a:xfrm>
            <a:off x="-28588" y="328597"/>
            <a:ext cx="3256756" cy="828000"/>
            <a:chOff x="0" y="4134484"/>
            <a:chExt cx="3256756" cy="828000"/>
          </a:xfrm>
        </p:grpSpPr>
        <p:sp>
          <p:nvSpPr>
            <p:cNvPr id="7" name="object 23">
              <a:extLst>
                <a:ext uri="{FF2B5EF4-FFF2-40B4-BE49-F238E27FC236}">
                  <a16:creationId xmlns:a16="http://schemas.microsoft.com/office/drawing/2014/main" id="{6A8D1F58-2EAF-4B0E-BCAB-4FF5A441129C}"/>
                </a:ext>
              </a:extLst>
            </p:cNvPr>
            <p:cNvSpPr/>
            <p:nvPr/>
          </p:nvSpPr>
          <p:spPr>
            <a:xfrm>
              <a:off x="0" y="4134484"/>
              <a:ext cx="3256756" cy="828000"/>
            </a:xfrm>
            <a:custGeom>
              <a:avLst/>
              <a:gdLst/>
              <a:ahLst/>
              <a:cxnLst/>
              <a:rect l="l" t="t" r="r" b="b"/>
              <a:pathLst>
                <a:path w="1909445" h="437514">
                  <a:moveTo>
                    <a:pt x="1690241" y="0"/>
                  </a:moveTo>
                  <a:lnTo>
                    <a:pt x="0" y="0"/>
                  </a:lnTo>
                  <a:lnTo>
                    <a:pt x="0" y="437154"/>
                  </a:lnTo>
                  <a:lnTo>
                    <a:pt x="1690241" y="437154"/>
                  </a:lnTo>
                  <a:lnTo>
                    <a:pt x="1740359" y="431381"/>
                  </a:lnTo>
                  <a:lnTo>
                    <a:pt x="1786366" y="414937"/>
                  </a:lnTo>
                  <a:lnTo>
                    <a:pt x="1826950" y="389135"/>
                  </a:lnTo>
                  <a:lnTo>
                    <a:pt x="1860800" y="355285"/>
                  </a:lnTo>
                  <a:lnTo>
                    <a:pt x="1886602" y="314701"/>
                  </a:lnTo>
                  <a:lnTo>
                    <a:pt x="1903046" y="268694"/>
                  </a:lnTo>
                  <a:lnTo>
                    <a:pt x="1908818" y="218577"/>
                  </a:lnTo>
                  <a:lnTo>
                    <a:pt x="1903046" y="168459"/>
                  </a:lnTo>
                  <a:lnTo>
                    <a:pt x="1886602" y="122452"/>
                  </a:lnTo>
                  <a:lnTo>
                    <a:pt x="1860800" y="81868"/>
                  </a:lnTo>
                  <a:lnTo>
                    <a:pt x="1826950" y="48018"/>
                  </a:lnTo>
                  <a:lnTo>
                    <a:pt x="1786366" y="22216"/>
                  </a:lnTo>
                  <a:lnTo>
                    <a:pt x="1740359" y="5772"/>
                  </a:lnTo>
                  <a:lnTo>
                    <a:pt x="1690241" y="0"/>
                  </a:lnTo>
                  <a:close/>
                </a:path>
              </a:pathLst>
            </a:custGeom>
            <a:solidFill>
              <a:srgbClr val="FFA001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8" name="object 24">
              <a:extLst>
                <a:ext uri="{FF2B5EF4-FFF2-40B4-BE49-F238E27FC236}">
                  <a16:creationId xmlns:a16="http://schemas.microsoft.com/office/drawing/2014/main" id="{097E7903-4C5D-4576-A302-034208FCC2CC}"/>
                </a:ext>
              </a:extLst>
            </p:cNvPr>
            <p:cNvSpPr txBox="1"/>
            <p:nvPr/>
          </p:nvSpPr>
          <p:spPr>
            <a:xfrm>
              <a:off x="665956" y="4273127"/>
              <a:ext cx="2478008" cy="443711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spcBef>
                  <a:spcPts val="100"/>
                </a:spcBef>
              </a:pPr>
              <a:r>
                <a:rPr lang="en-US" sz="2800" spc="5" dirty="0" err="1">
                  <a:solidFill>
                    <a:srgbClr val="FFFFFF"/>
                  </a:solidFill>
                  <a:cs typeface="Source Sans Pro Light"/>
                </a:rPr>
                <a:t>Geneaologies</a:t>
              </a:r>
              <a:endParaRPr lang="en-US" sz="2800" spc="5" dirty="0">
                <a:solidFill>
                  <a:srgbClr val="FFFFFF"/>
                </a:solidFill>
                <a:cs typeface="Source Sans Pro Ligh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14455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01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5018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5018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5018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5018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5018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5018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5018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5018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5018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5018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5018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tent Placeholder 11" descr="A screenshot of a cell phone&#10;&#10;Description automatically generated">
            <a:extLst>
              <a:ext uri="{FF2B5EF4-FFF2-40B4-BE49-F238E27FC236}">
                <a16:creationId xmlns:a16="http://schemas.microsoft.com/office/drawing/2014/main" id="{C73931AC-F52E-452E-B308-0B8B3A44F07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5556" y="2831695"/>
            <a:ext cx="13597864" cy="6346785"/>
          </a:xfr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5A026AA3-71B4-4DA6-A5FD-202844C364A7}"/>
              </a:ext>
            </a:extLst>
          </p:cNvPr>
          <p:cNvGrpSpPr/>
          <p:nvPr/>
        </p:nvGrpSpPr>
        <p:grpSpPr>
          <a:xfrm>
            <a:off x="0" y="353956"/>
            <a:ext cx="5314155" cy="828000"/>
            <a:chOff x="564554" y="8642689"/>
            <a:chExt cx="3496471" cy="439424"/>
          </a:xfrm>
        </p:grpSpPr>
        <p:sp>
          <p:nvSpPr>
            <p:cNvPr id="10" name="object 4">
              <a:extLst>
                <a:ext uri="{FF2B5EF4-FFF2-40B4-BE49-F238E27FC236}">
                  <a16:creationId xmlns:a16="http://schemas.microsoft.com/office/drawing/2014/main" id="{AD4F7069-EC91-4A62-9D40-7288B5641305}"/>
                </a:ext>
              </a:extLst>
            </p:cNvPr>
            <p:cNvSpPr/>
            <p:nvPr/>
          </p:nvSpPr>
          <p:spPr>
            <a:xfrm>
              <a:off x="564554" y="8642693"/>
              <a:ext cx="3280372" cy="439420"/>
            </a:xfrm>
            <a:custGeom>
              <a:avLst/>
              <a:gdLst/>
              <a:ahLst/>
              <a:cxnLst/>
              <a:rect l="l" t="t" r="r" b="b"/>
              <a:pathLst>
                <a:path w="3844925" h="439420">
                  <a:moveTo>
                    <a:pt x="0" y="439204"/>
                  </a:moveTo>
                  <a:lnTo>
                    <a:pt x="3844798" y="439204"/>
                  </a:lnTo>
                  <a:lnTo>
                    <a:pt x="3844798" y="0"/>
                  </a:lnTo>
                  <a:lnTo>
                    <a:pt x="0" y="0"/>
                  </a:lnTo>
                  <a:lnTo>
                    <a:pt x="0" y="439204"/>
                  </a:lnTo>
                  <a:close/>
                </a:path>
              </a:pathLst>
            </a:custGeom>
            <a:solidFill>
              <a:srgbClr val="00A0E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11" name="object 5">
              <a:extLst>
                <a:ext uri="{FF2B5EF4-FFF2-40B4-BE49-F238E27FC236}">
                  <a16:creationId xmlns:a16="http://schemas.microsoft.com/office/drawing/2014/main" id="{BE1D5615-E169-49A5-B4D2-16A762B9E2DB}"/>
                </a:ext>
              </a:extLst>
            </p:cNvPr>
            <p:cNvSpPr/>
            <p:nvPr/>
          </p:nvSpPr>
          <p:spPr>
            <a:xfrm>
              <a:off x="3621605" y="8642689"/>
              <a:ext cx="439420" cy="439420"/>
            </a:xfrm>
            <a:custGeom>
              <a:avLst/>
              <a:gdLst/>
              <a:ahLst/>
              <a:cxnLst/>
              <a:rect l="l" t="t" r="r" b="b"/>
              <a:pathLst>
                <a:path w="439420" h="439420">
                  <a:moveTo>
                    <a:pt x="219595" y="0"/>
                  </a:moveTo>
                  <a:lnTo>
                    <a:pt x="175337" y="4461"/>
                  </a:lnTo>
                  <a:lnTo>
                    <a:pt x="134116" y="17257"/>
                  </a:lnTo>
                  <a:lnTo>
                    <a:pt x="96815" y="37505"/>
                  </a:lnTo>
                  <a:lnTo>
                    <a:pt x="64315" y="64320"/>
                  </a:lnTo>
                  <a:lnTo>
                    <a:pt x="37502" y="96820"/>
                  </a:lnTo>
                  <a:lnTo>
                    <a:pt x="17256" y="134122"/>
                  </a:lnTo>
                  <a:lnTo>
                    <a:pt x="4461" y="175341"/>
                  </a:lnTo>
                  <a:lnTo>
                    <a:pt x="0" y="219595"/>
                  </a:lnTo>
                  <a:lnTo>
                    <a:pt x="4461" y="263854"/>
                  </a:lnTo>
                  <a:lnTo>
                    <a:pt x="17256" y="305076"/>
                  </a:lnTo>
                  <a:lnTo>
                    <a:pt x="37502" y="342380"/>
                  </a:lnTo>
                  <a:lnTo>
                    <a:pt x="64315" y="374881"/>
                  </a:lnTo>
                  <a:lnTo>
                    <a:pt x="96815" y="401698"/>
                  </a:lnTo>
                  <a:lnTo>
                    <a:pt x="134116" y="421945"/>
                  </a:lnTo>
                  <a:lnTo>
                    <a:pt x="175337" y="434742"/>
                  </a:lnTo>
                  <a:lnTo>
                    <a:pt x="219595" y="439204"/>
                  </a:lnTo>
                  <a:lnTo>
                    <a:pt x="263854" y="434742"/>
                  </a:lnTo>
                  <a:lnTo>
                    <a:pt x="305076" y="421945"/>
                  </a:lnTo>
                  <a:lnTo>
                    <a:pt x="342380" y="401698"/>
                  </a:lnTo>
                  <a:lnTo>
                    <a:pt x="374881" y="374881"/>
                  </a:lnTo>
                  <a:lnTo>
                    <a:pt x="401698" y="342380"/>
                  </a:lnTo>
                  <a:lnTo>
                    <a:pt x="421945" y="305076"/>
                  </a:lnTo>
                  <a:lnTo>
                    <a:pt x="434742" y="263854"/>
                  </a:lnTo>
                  <a:lnTo>
                    <a:pt x="439204" y="219595"/>
                  </a:lnTo>
                  <a:lnTo>
                    <a:pt x="434742" y="175341"/>
                  </a:lnTo>
                  <a:lnTo>
                    <a:pt x="421945" y="134122"/>
                  </a:lnTo>
                  <a:lnTo>
                    <a:pt x="401698" y="96820"/>
                  </a:lnTo>
                  <a:lnTo>
                    <a:pt x="374881" y="64320"/>
                  </a:lnTo>
                  <a:lnTo>
                    <a:pt x="342380" y="37505"/>
                  </a:lnTo>
                  <a:lnTo>
                    <a:pt x="305076" y="17257"/>
                  </a:lnTo>
                  <a:lnTo>
                    <a:pt x="263854" y="4461"/>
                  </a:lnTo>
                  <a:lnTo>
                    <a:pt x="219595" y="0"/>
                  </a:lnTo>
                  <a:close/>
                </a:path>
              </a:pathLst>
            </a:custGeom>
            <a:solidFill>
              <a:srgbClr val="00A0E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15" name="object 9">
            <a:extLst>
              <a:ext uri="{FF2B5EF4-FFF2-40B4-BE49-F238E27FC236}">
                <a16:creationId xmlns:a16="http://schemas.microsoft.com/office/drawing/2014/main" id="{08D22A62-484C-4154-A19B-E03E844C9742}"/>
              </a:ext>
            </a:extLst>
          </p:cNvPr>
          <p:cNvSpPr txBox="1"/>
          <p:nvPr/>
        </p:nvSpPr>
        <p:spPr>
          <a:xfrm>
            <a:off x="702157" y="546096"/>
            <a:ext cx="3581400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2800" dirty="0">
                <a:solidFill>
                  <a:srgbClr val="FFFFFF"/>
                </a:solidFill>
                <a:cs typeface="Source Sans Pro Light"/>
              </a:rPr>
              <a:t>Revelation 7:9</a:t>
            </a:r>
            <a:endParaRPr lang="cs-CZ" sz="2800" dirty="0">
              <a:cs typeface="Source Sans Pro Light"/>
            </a:endParaRPr>
          </a:p>
        </p:txBody>
      </p:sp>
      <p:pic>
        <p:nvPicPr>
          <p:cNvPr id="6" name="Content Placeholder 5" descr="A picture containing cat, building, photo, sitting&#10;&#10;Description automatically generated">
            <a:extLst>
              <a:ext uri="{FF2B5EF4-FFF2-40B4-BE49-F238E27FC236}">
                <a16:creationId xmlns:a16="http://schemas.microsoft.com/office/drawing/2014/main" id="{DAB44A56-58DE-422E-93FC-15D64B47230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32" y="3161829"/>
            <a:ext cx="4117824" cy="5686518"/>
          </a:xfrm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570E8E78-BFA8-4747-8C13-6E02EF6D421F}"/>
              </a:ext>
            </a:extLst>
          </p:cNvPr>
          <p:cNvCxnSpPr/>
          <p:nvPr/>
        </p:nvCxnSpPr>
        <p:spPr>
          <a:xfrm flipH="1" flipV="1">
            <a:off x="3028156" y="5041900"/>
            <a:ext cx="4572000" cy="281940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40677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5A026AA3-71B4-4DA6-A5FD-202844C364A7}"/>
              </a:ext>
            </a:extLst>
          </p:cNvPr>
          <p:cNvGrpSpPr/>
          <p:nvPr/>
        </p:nvGrpSpPr>
        <p:grpSpPr>
          <a:xfrm>
            <a:off x="0" y="353956"/>
            <a:ext cx="5314155" cy="828000"/>
            <a:chOff x="564554" y="8642689"/>
            <a:chExt cx="3496471" cy="439424"/>
          </a:xfrm>
        </p:grpSpPr>
        <p:sp>
          <p:nvSpPr>
            <p:cNvPr id="10" name="object 4">
              <a:extLst>
                <a:ext uri="{FF2B5EF4-FFF2-40B4-BE49-F238E27FC236}">
                  <a16:creationId xmlns:a16="http://schemas.microsoft.com/office/drawing/2014/main" id="{AD4F7069-EC91-4A62-9D40-7288B5641305}"/>
                </a:ext>
              </a:extLst>
            </p:cNvPr>
            <p:cNvSpPr/>
            <p:nvPr/>
          </p:nvSpPr>
          <p:spPr>
            <a:xfrm>
              <a:off x="564554" y="8642693"/>
              <a:ext cx="3280372" cy="439420"/>
            </a:xfrm>
            <a:custGeom>
              <a:avLst/>
              <a:gdLst/>
              <a:ahLst/>
              <a:cxnLst/>
              <a:rect l="l" t="t" r="r" b="b"/>
              <a:pathLst>
                <a:path w="3844925" h="439420">
                  <a:moveTo>
                    <a:pt x="0" y="439204"/>
                  </a:moveTo>
                  <a:lnTo>
                    <a:pt x="3844798" y="439204"/>
                  </a:lnTo>
                  <a:lnTo>
                    <a:pt x="3844798" y="0"/>
                  </a:lnTo>
                  <a:lnTo>
                    <a:pt x="0" y="0"/>
                  </a:lnTo>
                  <a:lnTo>
                    <a:pt x="0" y="439204"/>
                  </a:lnTo>
                  <a:close/>
                </a:path>
              </a:pathLst>
            </a:custGeom>
            <a:solidFill>
              <a:srgbClr val="00A0E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11" name="object 5">
              <a:extLst>
                <a:ext uri="{FF2B5EF4-FFF2-40B4-BE49-F238E27FC236}">
                  <a16:creationId xmlns:a16="http://schemas.microsoft.com/office/drawing/2014/main" id="{BE1D5615-E169-49A5-B4D2-16A762B9E2DB}"/>
                </a:ext>
              </a:extLst>
            </p:cNvPr>
            <p:cNvSpPr/>
            <p:nvPr/>
          </p:nvSpPr>
          <p:spPr>
            <a:xfrm>
              <a:off x="3621605" y="8642689"/>
              <a:ext cx="439420" cy="439420"/>
            </a:xfrm>
            <a:custGeom>
              <a:avLst/>
              <a:gdLst/>
              <a:ahLst/>
              <a:cxnLst/>
              <a:rect l="l" t="t" r="r" b="b"/>
              <a:pathLst>
                <a:path w="439420" h="439420">
                  <a:moveTo>
                    <a:pt x="219595" y="0"/>
                  </a:moveTo>
                  <a:lnTo>
                    <a:pt x="175337" y="4461"/>
                  </a:lnTo>
                  <a:lnTo>
                    <a:pt x="134116" y="17257"/>
                  </a:lnTo>
                  <a:lnTo>
                    <a:pt x="96815" y="37505"/>
                  </a:lnTo>
                  <a:lnTo>
                    <a:pt x="64315" y="64320"/>
                  </a:lnTo>
                  <a:lnTo>
                    <a:pt x="37502" y="96820"/>
                  </a:lnTo>
                  <a:lnTo>
                    <a:pt x="17256" y="134122"/>
                  </a:lnTo>
                  <a:lnTo>
                    <a:pt x="4461" y="175341"/>
                  </a:lnTo>
                  <a:lnTo>
                    <a:pt x="0" y="219595"/>
                  </a:lnTo>
                  <a:lnTo>
                    <a:pt x="4461" y="263854"/>
                  </a:lnTo>
                  <a:lnTo>
                    <a:pt x="17256" y="305076"/>
                  </a:lnTo>
                  <a:lnTo>
                    <a:pt x="37502" y="342380"/>
                  </a:lnTo>
                  <a:lnTo>
                    <a:pt x="64315" y="374881"/>
                  </a:lnTo>
                  <a:lnTo>
                    <a:pt x="96815" y="401698"/>
                  </a:lnTo>
                  <a:lnTo>
                    <a:pt x="134116" y="421945"/>
                  </a:lnTo>
                  <a:lnTo>
                    <a:pt x="175337" y="434742"/>
                  </a:lnTo>
                  <a:lnTo>
                    <a:pt x="219595" y="439204"/>
                  </a:lnTo>
                  <a:lnTo>
                    <a:pt x="263854" y="434742"/>
                  </a:lnTo>
                  <a:lnTo>
                    <a:pt x="305076" y="421945"/>
                  </a:lnTo>
                  <a:lnTo>
                    <a:pt x="342380" y="401698"/>
                  </a:lnTo>
                  <a:lnTo>
                    <a:pt x="374881" y="374881"/>
                  </a:lnTo>
                  <a:lnTo>
                    <a:pt x="401698" y="342380"/>
                  </a:lnTo>
                  <a:lnTo>
                    <a:pt x="421945" y="305076"/>
                  </a:lnTo>
                  <a:lnTo>
                    <a:pt x="434742" y="263854"/>
                  </a:lnTo>
                  <a:lnTo>
                    <a:pt x="439204" y="219595"/>
                  </a:lnTo>
                  <a:lnTo>
                    <a:pt x="434742" y="175341"/>
                  </a:lnTo>
                  <a:lnTo>
                    <a:pt x="421945" y="134122"/>
                  </a:lnTo>
                  <a:lnTo>
                    <a:pt x="401698" y="96820"/>
                  </a:lnTo>
                  <a:lnTo>
                    <a:pt x="374881" y="64320"/>
                  </a:lnTo>
                  <a:lnTo>
                    <a:pt x="342380" y="37505"/>
                  </a:lnTo>
                  <a:lnTo>
                    <a:pt x="305076" y="17257"/>
                  </a:lnTo>
                  <a:lnTo>
                    <a:pt x="263854" y="4461"/>
                  </a:lnTo>
                  <a:lnTo>
                    <a:pt x="219595" y="0"/>
                  </a:lnTo>
                  <a:close/>
                </a:path>
              </a:pathLst>
            </a:custGeom>
            <a:solidFill>
              <a:srgbClr val="00A0E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15" name="object 9">
            <a:extLst>
              <a:ext uri="{FF2B5EF4-FFF2-40B4-BE49-F238E27FC236}">
                <a16:creationId xmlns:a16="http://schemas.microsoft.com/office/drawing/2014/main" id="{08D22A62-484C-4154-A19B-E03E844C9742}"/>
              </a:ext>
            </a:extLst>
          </p:cNvPr>
          <p:cNvSpPr txBox="1"/>
          <p:nvPr/>
        </p:nvSpPr>
        <p:spPr>
          <a:xfrm>
            <a:off x="702157" y="546096"/>
            <a:ext cx="3581400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2800" dirty="0">
                <a:solidFill>
                  <a:srgbClr val="FFFFFF"/>
                </a:solidFill>
                <a:cs typeface="Source Sans Pro Light"/>
              </a:rPr>
              <a:t>Revelation 7:10-12</a:t>
            </a:r>
            <a:endParaRPr lang="cs-CZ" sz="2800" dirty="0">
              <a:cs typeface="Source Sans Pro Light"/>
            </a:endParaRPr>
          </a:p>
        </p:txBody>
      </p:sp>
      <p:pic>
        <p:nvPicPr>
          <p:cNvPr id="8" name="Content Placeholder 7" descr="A picture containing grass, building, old, photo&#10;&#10;Description automatically generated">
            <a:extLst>
              <a:ext uri="{FF2B5EF4-FFF2-40B4-BE49-F238E27FC236}">
                <a16:creationId xmlns:a16="http://schemas.microsoft.com/office/drawing/2014/main" id="{D1DA3984-9BF9-4E2D-B91C-2EF58477955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1116" y="4556352"/>
            <a:ext cx="11286417" cy="6137048"/>
          </a:xfrm>
        </p:spPr>
      </p:pic>
      <p:pic>
        <p:nvPicPr>
          <p:cNvPr id="16" name="Content Placeholder 15" descr="A screenshot of a cell phone&#10;&#10;Description automatically generated">
            <a:extLst>
              <a:ext uri="{FF2B5EF4-FFF2-40B4-BE49-F238E27FC236}">
                <a16:creationId xmlns:a16="http://schemas.microsoft.com/office/drawing/2014/main" id="{F15B72AC-8A80-4182-81F5-80E11E0665F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7556" y="47779"/>
            <a:ext cx="9659529" cy="4508573"/>
          </a:xfrm>
        </p:spPr>
      </p:pic>
    </p:spTree>
    <p:extLst>
      <p:ext uri="{BB962C8B-B14F-4D97-AF65-F5344CB8AC3E}">
        <p14:creationId xmlns:p14="http://schemas.microsoft.com/office/powerpoint/2010/main" val="2852080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>
            <a:extLst>
              <a:ext uri="{FF2B5EF4-FFF2-40B4-BE49-F238E27FC236}">
                <a16:creationId xmlns:a16="http://schemas.microsoft.com/office/drawing/2014/main" id="{E9DC037C-C731-4D52-835A-5765F8A4FBF2}"/>
              </a:ext>
            </a:extLst>
          </p:cNvPr>
          <p:cNvGrpSpPr/>
          <p:nvPr/>
        </p:nvGrpSpPr>
        <p:grpSpPr>
          <a:xfrm>
            <a:off x="0" y="546100"/>
            <a:ext cx="4933156" cy="828000"/>
            <a:chOff x="690396" y="8642689"/>
            <a:chExt cx="3370629" cy="439424"/>
          </a:xfrm>
        </p:grpSpPr>
        <p:sp>
          <p:nvSpPr>
            <p:cNvPr id="24" name="object 4">
              <a:extLst>
                <a:ext uri="{FF2B5EF4-FFF2-40B4-BE49-F238E27FC236}">
                  <a16:creationId xmlns:a16="http://schemas.microsoft.com/office/drawing/2014/main" id="{FAC1F606-62F6-4305-800B-EF4BDCC04BC6}"/>
                </a:ext>
              </a:extLst>
            </p:cNvPr>
            <p:cNvSpPr/>
            <p:nvPr/>
          </p:nvSpPr>
          <p:spPr>
            <a:xfrm>
              <a:off x="690396" y="8642693"/>
              <a:ext cx="3154529" cy="439420"/>
            </a:xfrm>
            <a:custGeom>
              <a:avLst/>
              <a:gdLst/>
              <a:ahLst/>
              <a:cxnLst/>
              <a:rect l="l" t="t" r="r" b="b"/>
              <a:pathLst>
                <a:path w="3844925" h="439420">
                  <a:moveTo>
                    <a:pt x="0" y="439204"/>
                  </a:moveTo>
                  <a:lnTo>
                    <a:pt x="3844798" y="439204"/>
                  </a:lnTo>
                  <a:lnTo>
                    <a:pt x="3844798" y="0"/>
                  </a:lnTo>
                  <a:lnTo>
                    <a:pt x="0" y="0"/>
                  </a:lnTo>
                  <a:lnTo>
                    <a:pt x="0" y="439204"/>
                  </a:lnTo>
                  <a:close/>
                </a:path>
              </a:pathLst>
            </a:custGeom>
            <a:solidFill>
              <a:srgbClr val="00A0E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25" name="object 5">
              <a:extLst>
                <a:ext uri="{FF2B5EF4-FFF2-40B4-BE49-F238E27FC236}">
                  <a16:creationId xmlns:a16="http://schemas.microsoft.com/office/drawing/2014/main" id="{DE9D9B32-EA9E-452A-AFED-2BFD37C8107A}"/>
                </a:ext>
              </a:extLst>
            </p:cNvPr>
            <p:cNvSpPr/>
            <p:nvPr/>
          </p:nvSpPr>
          <p:spPr>
            <a:xfrm>
              <a:off x="3621605" y="8642689"/>
              <a:ext cx="439420" cy="439420"/>
            </a:xfrm>
            <a:custGeom>
              <a:avLst/>
              <a:gdLst/>
              <a:ahLst/>
              <a:cxnLst/>
              <a:rect l="l" t="t" r="r" b="b"/>
              <a:pathLst>
                <a:path w="439420" h="439420">
                  <a:moveTo>
                    <a:pt x="219595" y="0"/>
                  </a:moveTo>
                  <a:lnTo>
                    <a:pt x="175337" y="4461"/>
                  </a:lnTo>
                  <a:lnTo>
                    <a:pt x="134116" y="17257"/>
                  </a:lnTo>
                  <a:lnTo>
                    <a:pt x="96815" y="37505"/>
                  </a:lnTo>
                  <a:lnTo>
                    <a:pt x="64315" y="64320"/>
                  </a:lnTo>
                  <a:lnTo>
                    <a:pt x="37502" y="96820"/>
                  </a:lnTo>
                  <a:lnTo>
                    <a:pt x="17256" y="134122"/>
                  </a:lnTo>
                  <a:lnTo>
                    <a:pt x="4461" y="175341"/>
                  </a:lnTo>
                  <a:lnTo>
                    <a:pt x="0" y="219595"/>
                  </a:lnTo>
                  <a:lnTo>
                    <a:pt x="4461" y="263854"/>
                  </a:lnTo>
                  <a:lnTo>
                    <a:pt x="17256" y="305076"/>
                  </a:lnTo>
                  <a:lnTo>
                    <a:pt x="37502" y="342380"/>
                  </a:lnTo>
                  <a:lnTo>
                    <a:pt x="64315" y="374881"/>
                  </a:lnTo>
                  <a:lnTo>
                    <a:pt x="96815" y="401698"/>
                  </a:lnTo>
                  <a:lnTo>
                    <a:pt x="134116" y="421945"/>
                  </a:lnTo>
                  <a:lnTo>
                    <a:pt x="175337" y="434742"/>
                  </a:lnTo>
                  <a:lnTo>
                    <a:pt x="219595" y="439204"/>
                  </a:lnTo>
                  <a:lnTo>
                    <a:pt x="263854" y="434742"/>
                  </a:lnTo>
                  <a:lnTo>
                    <a:pt x="305076" y="421945"/>
                  </a:lnTo>
                  <a:lnTo>
                    <a:pt x="342380" y="401698"/>
                  </a:lnTo>
                  <a:lnTo>
                    <a:pt x="374881" y="374881"/>
                  </a:lnTo>
                  <a:lnTo>
                    <a:pt x="401698" y="342380"/>
                  </a:lnTo>
                  <a:lnTo>
                    <a:pt x="421945" y="305076"/>
                  </a:lnTo>
                  <a:lnTo>
                    <a:pt x="434742" y="263854"/>
                  </a:lnTo>
                  <a:lnTo>
                    <a:pt x="439204" y="219595"/>
                  </a:lnTo>
                  <a:lnTo>
                    <a:pt x="434742" y="175341"/>
                  </a:lnTo>
                  <a:lnTo>
                    <a:pt x="421945" y="134122"/>
                  </a:lnTo>
                  <a:lnTo>
                    <a:pt x="401698" y="96820"/>
                  </a:lnTo>
                  <a:lnTo>
                    <a:pt x="374881" y="64320"/>
                  </a:lnTo>
                  <a:lnTo>
                    <a:pt x="342380" y="37505"/>
                  </a:lnTo>
                  <a:lnTo>
                    <a:pt x="305076" y="17257"/>
                  </a:lnTo>
                  <a:lnTo>
                    <a:pt x="263854" y="4461"/>
                  </a:lnTo>
                  <a:lnTo>
                    <a:pt x="219595" y="0"/>
                  </a:lnTo>
                  <a:close/>
                </a:path>
              </a:pathLst>
            </a:custGeom>
            <a:solidFill>
              <a:srgbClr val="00A0E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11" name="object 9">
            <a:extLst>
              <a:ext uri="{FF2B5EF4-FFF2-40B4-BE49-F238E27FC236}">
                <a16:creationId xmlns:a16="http://schemas.microsoft.com/office/drawing/2014/main" id="{0A39365D-A6B5-4623-AC67-FBE1BB6FC527}"/>
              </a:ext>
            </a:extLst>
          </p:cNvPr>
          <p:cNvSpPr txBox="1"/>
          <p:nvPr/>
        </p:nvSpPr>
        <p:spPr>
          <a:xfrm>
            <a:off x="665956" y="738245"/>
            <a:ext cx="3581400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2800" dirty="0">
                <a:solidFill>
                  <a:srgbClr val="FFFFFF"/>
                </a:solidFill>
                <a:cs typeface="Source Sans Pro Light"/>
              </a:rPr>
              <a:t>Rewards of the Faithful</a:t>
            </a:r>
            <a:endParaRPr lang="cs-CZ" sz="2800" dirty="0">
              <a:cs typeface="Source Sans Pro Light"/>
            </a:endParaRPr>
          </a:p>
        </p:txBody>
      </p:sp>
      <p:pic>
        <p:nvPicPr>
          <p:cNvPr id="4" name="Picture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15191918-B010-414C-A6E4-DE627F65A7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2756" y="88900"/>
            <a:ext cx="11610150" cy="10294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28925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>
            <a:extLst>
              <a:ext uri="{FF2B5EF4-FFF2-40B4-BE49-F238E27FC236}">
                <a16:creationId xmlns:a16="http://schemas.microsoft.com/office/drawing/2014/main" id="{E9DC037C-C731-4D52-835A-5765F8A4FBF2}"/>
              </a:ext>
            </a:extLst>
          </p:cNvPr>
          <p:cNvGrpSpPr/>
          <p:nvPr/>
        </p:nvGrpSpPr>
        <p:grpSpPr>
          <a:xfrm>
            <a:off x="0" y="546100"/>
            <a:ext cx="4094957" cy="828000"/>
            <a:chOff x="1523376" y="8642689"/>
            <a:chExt cx="2537649" cy="439424"/>
          </a:xfrm>
        </p:grpSpPr>
        <p:sp>
          <p:nvSpPr>
            <p:cNvPr id="24" name="object 4">
              <a:extLst>
                <a:ext uri="{FF2B5EF4-FFF2-40B4-BE49-F238E27FC236}">
                  <a16:creationId xmlns:a16="http://schemas.microsoft.com/office/drawing/2014/main" id="{FAC1F606-62F6-4305-800B-EF4BDCC04BC6}"/>
                </a:ext>
              </a:extLst>
            </p:cNvPr>
            <p:cNvSpPr/>
            <p:nvPr/>
          </p:nvSpPr>
          <p:spPr>
            <a:xfrm>
              <a:off x="1523376" y="8642693"/>
              <a:ext cx="2321548" cy="439420"/>
            </a:xfrm>
            <a:custGeom>
              <a:avLst/>
              <a:gdLst/>
              <a:ahLst/>
              <a:cxnLst/>
              <a:rect l="l" t="t" r="r" b="b"/>
              <a:pathLst>
                <a:path w="3844925" h="439420">
                  <a:moveTo>
                    <a:pt x="0" y="439204"/>
                  </a:moveTo>
                  <a:lnTo>
                    <a:pt x="3844798" y="439204"/>
                  </a:lnTo>
                  <a:lnTo>
                    <a:pt x="3844798" y="0"/>
                  </a:lnTo>
                  <a:lnTo>
                    <a:pt x="0" y="0"/>
                  </a:lnTo>
                  <a:lnTo>
                    <a:pt x="0" y="439204"/>
                  </a:lnTo>
                  <a:close/>
                </a:path>
              </a:pathLst>
            </a:custGeom>
            <a:solidFill>
              <a:srgbClr val="00A0E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25" name="object 5">
              <a:extLst>
                <a:ext uri="{FF2B5EF4-FFF2-40B4-BE49-F238E27FC236}">
                  <a16:creationId xmlns:a16="http://schemas.microsoft.com/office/drawing/2014/main" id="{DE9D9B32-EA9E-452A-AFED-2BFD37C8107A}"/>
                </a:ext>
              </a:extLst>
            </p:cNvPr>
            <p:cNvSpPr/>
            <p:nvPr/>
          </p:nvSpPr>
          <p:spPr>
            <a:xfrm>
              <a:off x="3621605" y="8642689"/>
              <a:ext cx="439420" cy="439420"/>
            </a:xfrm>
            <a:custGeom>
              <a:avLst/>
              <a:gdLst/>
              <a:ahLst/>
              <a:cxnLst/>
              <a:rect l="l" t="t" r="r" b="b"/>
              <a:pathLst>
                <a:path w="439420" h="439420">
                  <a:moveTo>
                    <a:pt x="219595" y="0"/>
                  </a:moveTo>
                  <a:lnTo>
                    <a:pt x="175337" y="4461"/>
                  </a:lnTo>
                  <a:lnTo>
                    <a:pt x="134116" y="17257"/>
                  </a:lnTo>
                  <a:lnTo>
                    <a:pt x="96815" y="37505"/>
                  </a:lnTo>
                  <a:lnTo>
                    <a:pt x="64315" y="64320"/>
                  </a:lnTo>
                  <a:lnTo>
                    <a:pt x="37502" y="96820"/>
                  </a:lnTo>
                  <a:lnTo>
                    <a:pt x="17256" y="134122"/>
                  </a:lnTo>
                  <a:lnTo>
                    <a:pt x="4461" y="175341"/>
                  </a:lnTo>
                  <a:lnTo>
                    <a:pt x="0" y="219595"/>
                  </a:lnTo>
                  <a:lnTo>
                    <a:pt x="4461" y="263854"/>
                  </a:lnTo>
                  <a:lnTo>
                    <a:pt x="17256" y="305076"/>
                  </a:lnTo>
                  <a:lnTo>
                    <a:pt x="37502" y="342380"/>
                  </a:lnTo>
                  <a:lnTo>
                    <a:pt x="64315" y="374881"/>
                  </a:lnTo>
                  <a:lnTo>
                    <a:pt x="96815" y="401698"/>
                  </a:lnTo>
                  <a:lnTo>
                    <a:pt x="134116" y="421945"/>
                  </a:lnTo>
                  <a:lnTo>
                    <a:pt x="175337" y="434742"/>
                  </a:lnTo>
                  <a:lnTo>
                    <a:pt x="219595" y="439204"/>
                  </a:lnTo>
                  <a:lnTo>
                    <a:pt x="263854" y="434742"/>
                  </a:lnTo>
                  <a:lnTo>
                    <a:pt x="305076" y="421945"/>
                  </a:lnTo>
                  <a:lnTo>
                    <a:pt x="342380" y="401698"/>
                  </a:lnTo>
                  <a:lnTo>
                    <a:pt x="374881" y="374881"/>
                  </a:lnTo>
                  <a:lnTo>
                    <a:pt x="401698" y="342380"/>
                  </a:lnTo>
                  <a:lnTo>
                    <a:pt x="421945" y="305076"/>
                  </a:lnTo>
                  <a:lnTo>
                    <a:pt x="434742" y="263854"/>
                  </a:lnTo>
                  <a:lnTo>
                    <a:pt x="439204" y="219595"/>
                  </a:lnTo>
                  <a:lnTo>
                    <a:pt x="434742" y="175341"/>
                  </a:lnTo>
                  <a:lnTo>
                    <a:pt x="421945" y="134122"/>
                  </a:lnTo>
                  <a:lnTo>
                    <a:pt x="401698" y="96820"/>
                  </a:lnTo>
                  <a:lnTo>
                    <a:pt x="374881" y="64320"/>
                  </a:lnTo>
                  <a:lnTo>
                    <a:pt x="342380" y="37505"/>
                  </a:lnTo>
                  <a:lnTo>
                    <a:pt x="305076" y="17257"/>
                  </a:lnTo>
                  <a:lnTo>
                    <a:pt x="263854" y="4461"/>
                  </a:lnTo>
                  <a:lnTo>
                    <a:pt x="219595" y="0"/>
                  </a:lnTo>
                  <a:close/>
                </a:path>
              </a:pathLst>
            </a:custGeom>
            <a:solidFill>
              <a:srgbClr val="00A0E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ADB5CCF6-D003-45D9-8F14-8EE301C22CEC}"/>
              </a:ext>
            </a:extLst>
          </p:cNvPr>
          <p:cNvGrpSpPr/>
          <p:nvPr/>
        </p:nvGrpSpPr>
        <p:grpSpPr>
          <a:xfrm>
            <a:off x="17125156" y="698500"/>
            <a:ext cx="469900" cy="541020"/>
            <a:chOff x="6546338" y="509979"/>
            <a:chExt cx="469900" cy="541020"/>
          </a:xfrm>
        </p:grpSpPr>
        <p:sp>
          <p:nvSpPr>
            <p:cNvPr id="3" name="object 3"/>
            <p:cNvSpPr/>
            <p:nvPr/>
          </p:nvSpPr>
          <p:spPr>
            <a:xfrm>
              <a:off x="6546338" y="509979"/>
              <a:ext cx="469900" cy="541020"/>
            </a:xfrm>
            <a:custGeom>
              <a:avLst/>
              <a:gdLst/>
              <a:ahLst/>
              <a:cxnLst/>
              <a:rect l="l" t="t" r="r" b="b"/>
              <a:pathLst>
                <a:path w="469900" h="541019">
                  <a:moveTo>
                    <a:pt x="264398" y="40640"/>
                  </a:moveTo>
                  <a:lnTo>
                    <a:pt x="200415" y="40640"/>
                  </a:lnTo>
                  <a:lnTo>
                    <a:pt x="204646" y="41910"/>
                  </a:lnTo>
                  <a:lnTo>
                    <a:pt x="204646" y="68579"/>
                  </a:lnTo>
                  <a:lnTo>
                    <a:pt x="202737" y="68579"/>
                  </a:lnTo>
                  <a:lnTo>
                    <a:pt x="195545" y="69850"/>
                  </a:lnTo>
                  <a:lnTo>
                    <a:pt x="154568" y="80010"/>
                  </a:lnTo>
                  <a:lnTo>
                    <a:pt x="102891" y="106679"/>
                  </a:lnTo>
                  <a:lnTo>
                    <a:pt x="63599" y="140970"/>
                  </a:lnTo>
                  <a:lnTo>
                    <a:pt x="36632" y="175260"/>
                  </a:lnTo>
                  <a:lnTo>
                    <a:pt x="16216" y="215900"/>
                  </a:lnTo>
                  <a:lnTo>
                    <a:pt x="3740" y="260350"/>
                  </a:lnTo>
                  <a:lnTo>
                    <a:pt x="0" y="316229"/>
                  </a:lnTo>
                  <a:lnTo>
                    <a:pt x="1402" y="332740"/>
                  </a:lnTo>
                  <a:lnTo>
                    <a:pt x="12230" y="381000"/>
                  </a:lnTo>
                  <a:lnTo>
                    <a:pt x="40449" y="438150"/>
                  </a:lnTo>
                  <a:lnTo>
                    <a:pt x="94865" y="495300"/>
                  </a:lnTo>
                  <a:lnTo>
                    <a:pt x="133098" y="518160"/>
                  </a:lnTo>
                  <a:lnTo>
                    <a:pt x="175178" y="533400"/>
                  </a:lnTo>
                  <a:lnTo>
                    <a:pt x="221053" y="541020"/>
                  </a:lnTo>
                  <a:lnTo>
                    <a:pt x="253565" y="541020"/>
                  </a:lnTo>
                  <a:lnTo>
                    <a:pt x="285776" y="535940"/>
                  </a:lnTo>
                  <a:lnTo>
                    <a:pt x="314210" y="527050"/>
                  </a:lnTo>
                  <a:lnTo>
                    <a:pt x="340772" y="515620"/>
                  </a:lnTo>
                  <a:lnTo>
                    <a:pt x="365444" y="501650"/>
                  </a:lnTo>
                  <a:lnTo>
                    <a:pt x="214496" y="501650"/>
                  </a:lnTo>
                  <a:lnTo>
                    <a:pt x="197841" y="499110"/>
                  </a:lnTo>
                  <a:lnTo>
                    <a:pt x="189695" y="496570"/>
                  </a:lnTo>
                  <a:lnTo>
                    <a:pt x="186820" y="496570"/>
                  </a:lnTo>
                  <a:lnTo>
                    <a:pt x="180556" y="495300"/>
                  </a:lnTo>
                  <a:lnTo>
                    <a:pt x="176187" y="494029"/>
                  </a:lnTo>
                  <a:lnTo>
                    <a:pt x="171631" y="491490"/>
                  </a:lnTo>
                  <a:lnTo>
                    <a:pt x="167137" y="490220"/>
                  </a:lnTo>
                  <a:lnTo>
                    <a:pt x="159492" y="487679"/>
                  </a:lnTo>
                  <a:lnTo>
                    <a:pt x="155827" y="486410"/>
                  </a:lnTo>
                  <a:lnTo>
                    <a:pt x="151735" y="483870"/>
                  </a:lnTo>
                  <a:lnTo>
                    <a:pt x="148358" y="482600"/>
                  </a:lnTo>
                  <a:lnTo>
                    <a:pt x="146349" y="481329"/>
                  </a:lnTo>
                  <a:lnTo>
                    <a:pt x="138717" y="477520"/>
                  </a:lnTo>
                  <a:lnTo>
                    <a:pt x="133206" y="473710"/>
                  </a:lnTo>
                  <a:lnTo>
                    <a:pt x="127808" y="471170"/>
                  </a:lnTo>
                  <a:lnTo>
                    <a:pt x="127846" y="469900"/>
                  </a:lnTo>
                  <a:lnTo>
                    <a:pt x="122799" y="467360"/>
                  </a:lnTo>
                  <a:lnTo>
                    <a:pt x="120175" y="464820"/>
                  </a:lnTo>
                  <a:lnTo>
                    <a:pt x="119486" y="464820"/>
                  </a:lnTo>
                  <a:lnTo>
                    <a:pt x="118656" y="463550"/>
                  </a:lnTo>
                  <a:lnTo>
                    <a:pt x="112066" y="458470"/>
                  </a:lnTo>
                  <a:lnTo>
                    <a:pt x="104020" y="452120"/>
                  </a:lnTo>
                  <a:lnTo>
                    <a:pt x="103806" y="452120"/>
                  </a:lnTo>
                  <a:lnTo>
                    <a:pt x="118029" y="438150"/>
                  </a:lnTo>
                  <a:lnTo>
                    <a:pt x="118054" y="435610"/>
                  </a:lnTo>
                  <a:lnTo>
                    <a:pt x="87400" y="435610"/>
                  </a:lnTo>
                  <a:lnTo>
                    <a:pt x="84702" y="431800"/>
                  </a:lnTo>
                  <a:lnTo>
                    <a:pt x="82165" y="429260"/>
                  </a:lnTo>
                  <a:lnTo>
                    <a:pt x="79693" y="425450"/>
                  </a:lnTo>
                  <a:lnTo>
                    <a:pt x="63277" y="401320"/>
                  </a:lnTo>
                  <a:lnTo>
                    <a:pt x="50973" y="374650"/>
                  </a:lnTo>
                  <a:lnTo>
                    <a:pt x="42747" y="345440"/>
                  </a:lnTo>
                  <a:lnTo>
                    <a:pt x="38569" y="314960"/>
                  </a:lnTo>
                  <a:lnTo>
                    <a:pt x="56708" y="314960"/>
                  </a:lnTo>
                  <a:lnTo>
                    <a:pt x="57976" y="313690"/>
                  </a:lnTo>
                  <a:lnTo>
                    <a:pt x="60084" y="313690"/>
                  </a:lnTo>
                  <a:lnTo>
                    <a:pt x="61114" y="311150"/>
                  </a:lnTo>
                  <a:lnTo>
                    <a:pt x="61127" y="294640"/>
                  </a:lnTo>
                  <a:lnTo>
                    <a:pt x="58528" y="292100"/>
                  </a:lnTo>
                  <a:lnTo>
                    <a:pt x="38606" y="292100"/>
                  </a:lnTo>
                  <a:lnTo>
                    <a:pt x="39171" y="287020"/>
                  </a:lnTo>
                  <a:lnTo>
                    <a:pt x="46590" y="247650"/>
                  </a:lnTo>
                  <a:lnTo>
                    <a:pt x="47105" y="245110"/>
                  </a:lnTo>
                  <a:lnTo>
                    <a:pt x="47708" y="243840"/>
                  </a:lnTo>
                  <a:lnTo>
                    <a:pt x="48272" y="241300"/>
                  </a:lnTo>
                  <a:lnTo>
                    <a:pt x="50934" y="241300"/>
                  </a:lnTo>
                  <a:lnTo>
                    <a:pt x="51825" y="238760"/>
                  </a:lnTo>
                  <a:lnTo>
                    <a:pt x="51047" y="233679"/>
                  </a:lnTo>
                  <a:lnTo>
                    <a:pt x="51875" y="231140"/>
                  </a:lnTo>
                  <a:lnTo>
                    <a:pt x="52679" y="229870"/>
                  </a:lnTo>
                  <a:lnTo>
                    <a:pt x="53607" y="227329"/>
                  </a:lnTo>
                  <a:lnTo>
                    <a:pt x="58600" y="215900"/>
                  </a:lnTo>
                  <a:lnTo>
                    <a:pt x="64229" y="205740"/>
                  </a:lnTo>
                  <a:lnTo>
                    <a:pt x="70519" y="194310"/>
                  </a:lnTo>
                  <a:lnTo>
                    <a:pt x="77558" y="185420"/>
                  </a:lnTo>
                  <a:lnTo>
                    <a:pt x="79529" y="182879"/>
                  </a:lnTo>
                  <a:lnTo>
                    <a:pt x="81877" y="179070"/>
                  </a:lnTo>
                  <a:lnTo>
                    <a:pt x="83484" y="177800"/>
                  </a:lnTo>
                  <a:lnTo>
                    <a:pt x="85140" y="175260"/>
                  </a:lnTo>
                  <a:lnTo>
                    <a:pt x="87927" y="171450"/>
                  </a:lnTo>
                  <a:lnTo>
                    <a:pt x="118268" y="171450"/>
                  </a:lnTo>
                  <a:lnTo>
                    <a:pt x="117026" y="168910"/>
                  </a:lnTo>
                  <a:lnTo>
                    <a:pt x="116687" y="167640"/>
                  </a:lnTo>
                  <a:lnTo>
                    <a:pt x="116235" y="167640"/>
                  </a:lnTo>
                  <a:lnTo>
                    <a:pt x="112092" y="162560"/>
                  </a:lnTo>
                  <a:lnTo>
                    <a:pt x="108439" y="158750"/>
                  </a:lnTo>
                  <a:lnTo>
                    <a:pt x="104459" y="154940"/>
                  </a:lnTo>
                  <a:lnTo>
                    <a:pt x="131045" y="134620"/>
                  </a:lnTo>
                  <a:lnTo>
                    <a:pt x="159591" y="120650"/>
                  </a:lnTo>
                  <a:lnTo>
                    <a:pt x="190224" y="110490"/>
                  </a:lnTo>
                  <a:lnTo>
                    <a:pt x="223010" y="105410"/>
                  </a:lnTo>
                  <a:lnTo>
                    <a:pt x="363418" y="105410"/>
                  </a:lnTo>
                  <a:lnTo>
                    <a:pt x="348332" y="95250"/>
                  </a:lnTo>
                  <a:lnTo>
                    <a:pt x="332485" y="87629"/>
                  </a:lnTo>
                  <a:lnTo>
                    <a:pt x="299228" y="74929"/>
                  </a:lnTo>
                  <a:lnTo>
                    <a:pt x="282007" y="71120"/>
                  </a:lnTo>
                  <a:lnTo>
                    <a:pt x="264398" y="68579"/>
                  </a:lnTo>
                  <a:lnTo>
                    <a:pt x="264398" y="40640"/>
                  </a:lnTo>
                  <a:close/>
                </a:path>
                <a:path w="469900" h="541019">
                  <a:moveTo>
                    <a:pt x="234898" y="478790"/>
                  </a:moveTo>
                  <a:lnTo>
                    <a:pt x="228006" y="478790"/>
                  </a:lnTo>
                  <a:lnTo>
                    <a:pt x="226149" y="480060"/>
                  </a:lnTo>
                  <a:lnTo>
                    <a:pt x="224793" y="481329"/>
                  </a:lnTo>
                  <a:lnTo>
                    <a:pt x="223575" y="482600"/>
                  </a:lnTo>
                  <a:lnTo>
                    <a:pt x="223022" y="483870"/>
                  </a:lnTo>
                  <a:lnTo>
                    <a:pt x="223010" y="501650"/>
                  </a:lnTo>
                  <a:lnTo>
                    <a:pt x="245192" y="501650"/>
                  </a:lnTo>
                  <a:lnTo>
                    <a:pt x="245460" y="494029"/>
                  </a:lnTo>
                  <a:lnTo>
                    <a:pt x="245593" y="482600"/>
                  </a:lnTo>
                  <a:lnTo>
                    <a:pt x="242945" y="480060"/>
                  </a:lnTo>
                  <a:lnTo>
                    <a:pt x="234898" y="478790"/>
                  </a:lnTo>
                  <a:close/>
                </a:path>
                <a:path w="469900" h="541019">
                  <a:moveTo>
                    <a:pt x="366955" y="422910"/>
                  </a:moveTo>
                  <a:lnTo>
                    <a:pt x="363228" y="422910"/>
                  </a:lnTo>
                  <a:lnTo>
                    <a:pt x="355922" y="429260"/>
                  </a:lnTo>
                  <a:lnTo>
                    <a:pt x="352621" y="433070"/>
                  </a:lnTo>
                  <a:lnTo>
                    <a:pt x="351666" y="434340"/>
                  </a:lnTo>
                  <a:lnTo>
                    <a:pt x="351541" y="435610"/>
                  </a:lnTo>
                  <a:lnTo>
                    <a:pt x="351491" y="438150"/>
                  </a:lnTo>
                  <a:lnTo>
                    <a:pt x="352521" y="439420"/>
                  </a:lnTo>
                  <a:lnTo>
                    <a:pt x="364847" y="452120"/>
                  </a:lnTo>
                  <a:lnTo>
                    <a:pt x="364220" y="453390"/>
                  </a:lnTo>
                  <a:lnTo>
                    <a:pt x="337520" y="472440"/>
                  </a:lnTo>
                  <a:lnTo>
                    <a:pt x="308852" y="487679"/>
                  </a:lnTo>
                  <a:lnTo>
                    <a:pt x="278111" y="497840"/>
                  </a:lnTo>
                  <a:lnTo>
                    <a:pt x="245192" y="501650"/>
                  </a:lnTo>
                  <a:lnTo>
                    <a:pt x="365444" y="501650"/>
                  </a:lnTo>
                  <a:lnTo>
                    <a:pt x="388208" y="483870"/>
                  </a:lnTo>
                  <a:lnTo>
                    <a:pt x="389099" y="482600"/>
                  </a:lnTo>
                  <a:lnTo>
                    <a:pt x="390016" y="482600"/>
                  </a:lnTo>
                  <a:lnTo>
                    <a:pt x="390895" y="481329"/>
                  </a:lnTo>
                  <a:lnTo>
                    <a:pt x="400658" y="472440"/>
                  </a:lnTo>
                  <a:lnTo>
                    <a:pt x="409821" y="462279"/>
                  </a:lnTo>
                  <a:lnTo>
                    <a:pt x="418387" y="452120"/>
                  </a:lnTo>
                  <a:lnTo>
                    <a:pt x="426357" y="441960"/>
                  </a:lnTo>
                  <a:lnTo>
                    <a:pt x="426219" y="441960"/>
                  </a:lnTo>
                  <a:lnTo>
                    <a:pt x="429289" y="436879"/>
                  </a:lnTo>
                  <a:lnTo>
                    <a:pt x="380689" y="436879"/>
                  </a:lnTo>
                  <a:lnTo>
                    <a:pt x="377350" y="433070"/>
                  </a:lnTo>
                  <a:lnTo>
                    <a:pt x="374249" y="429260"/>
                  </a:lnTo>
                  <a:lnTo>
                    <a:pt x="366955" y="422910"/>
                  </a:lnTo>
                  <a:close/>
                </a:path>
                <a:path w="469900" h="541019">
                  <a:moveTo>
                    <a:pt x="454837" y="220979"/>
                  </a:moveTo>
                  <a:lnTo>
                    <a:pt x="413340" y="220979"/>
                  </a:lnTo>
                  <a:lnTo>
                    <a:pt x="414293" y="223520"/>
                  </a:lnTo>
                  <a:lnTo>
                    <a:pt x="416516" y="228600"/>
                  </a:lnTo>
                  <a:lnTo>
                    <a:pt x="417645" y="232410"/>
                  </a:lnTo>
                  <a:lnTo>
                    <a:pt x="418586" y="234950"/>
                  </a:lnTo>
                  <a:lnTo>
                    <a:pt x="420168" y="238760"/>
                  </a:lnTo>
                  <a:lnTo>
                    <a:pt x="420734" y="240029"/>
                  </a:lnTo>
                  <a:lnTo>
                    <a:pt x="422039" y="245110"/>
                  </a:lnTo>
                  <a:lnTo>
                    <a:pt x="423093" y="247650"/>
                  </a:lnTo>
                  <a:lnTo>
                    <a:pt x="423884" y="251460"/>
                  </a:lnTo>
                  <a:lnTo>
                    <a:pt x="424587" y="254000"/>
                  </a:lnTo>
                  <a:lnTo>
                    <a:pt x="425504" y="256540"/>
                  </a:lnTo>
                  <a:lnTo>
                    <a:pt x="426583" y="261620"/>
                  </a:lnTo>
                  <a:lnTo>
                    <a:pt x="426871" y="262890"/>
                  </a:lnTo>
                  <a:lnTo>
                    <a:pt x="427449" y="266700"/>
                  </a:lnTo>
                  <a:lnTo>
                    <a:pt x="428026" y="269240"/>
                  </a:lnTo>
                  <a:lnTo>
                    <a:pt x="429030" y="275590"/>
                  </a:lnTo>
                  <a:lnTo>
                    <a:pt x="429382" y="279400"/>
                  </a:lnTo>
                  <a:lnTo>
                    <a:pt x="430914" y="293370"/>
                  </a:lnTo>
                  <a:lnTo>
                    <a:pt x="411821" y="293370"/>
                  </a:lnTo>
                  <a:lnTo>
                    <a:pt x="409335" y="294640"/>
                  </a:lnTo>
                  <a:lnTo>
                    <a:pt x="408243" y="297179"/>
                  </a:lnTo>
                  <a:lnTo>
                    <a:pt x="408055" y="298450"/>
                  </a:lnTo>
                  <a:lnTo>
                    <a:pt x="407966" y="308610"/>
                  </a:lnTo>
                  <a:lnTo>
                    <a:pt x="408092" y="312420"/>
                  </a:lnTo>
                  <a:lnTo>
                    <a:pt x="410703" y="314960"/>
                  </a:lnTo>
                  <a:lnTo>
                    <a:pt x="430675" y="314960"/>
                  </a:lnTo>
                  <a:lnTo>
                    <a:pt x="430650" y="316229"/>
                  </a:lnTo>
                  <a:lnTo>
                    <a:pt x="425669" y="349250"/>
                  </a:lnTo>
                  <a:lnTo>
                    <a:pt x="415742" y="381000"/>
                  </a:lnTo>
                  <a:lnTo>
                    <a:pt x="400813" y="410210"/>
                  </a:lnTo>
                  <a:lnTo>
                    <a:pt x="380864" y="436879"/>
                  </a:lnTo>
                  <a:lnTo>
                    <a:pt x="429289" y="436879"/>
                  </a:lnTo>
                  <a:lnTo>
                    <a:pt x="443871" y="412750"/>
                  </a:lnTo>
                  <a:lnTo>
                    <a:pt x="456927" y="381000"/>
                  </a:lnTo>
                  <a:lnTo>
                    <a:pt x="465411" y="349250"/>
                  </a:lnTo>
                  <a:lnTo>
                    <a:pt x="469350" y="314960"/>
                  </a:lnTo>
                  <a:lnTo>
                    <a:pt x="469268" y="292100"/>
                  </a:lnTo>
                  <a:lnTo>
                    <a:pt x="467978" y="275590"/>
                  </a:lnTo>
                  <a:lnTo>
                    <a:pt x="464929" y="256540"/>
                  </a:lnTo>
                  <a:lnTo>
                    <a:pt x="460363" y="237490"/>
                  </a:lnTo>
                  <a:lnTo>
                    <a:pt x="456395" y="224790"/>
                  </a:lnTo>
                  <a:lnTo>
                    <a:pt x="454837" y="220979"/>
                  </a:lnTo>
                  <a:close/>
                </a:path>
                <a:path w="469900" h="541019">
                  <a:moveTo>
                    <a:pt x="105941" y="421640"/>
                  </a:moveTo>
                  <a:lnTo>
                    <a:pt x="103254" y="421640"/>
                  </a:lnTo>
                  <a:lnTo>
                    <a:pt x="100807" y="422910"/>
                  </a:lnTo>
                  <a:lnTo>
                    <a:pt x="99388" y="422910"/>
                  </a:lnTo>
                  <a:lnTo>
                    <a:pt x="95008" y="427990"/>
                  </a:lnTo>
                  <a:lnTo>
                    <a:pt x="91379" y="431800"/>
                  </a:lnTo>
                  <a:lnTo>
                    <a:pt x="87601" y="435610"/>
                  </a:lnTo>
                  <a:lnTo>
                    <a:pt x="118054" y="435610"/>
                  </a:lnTo>
                  <a:lnTo>
                    <a:pt x="118067" y="434340"/>
                  </a:lnTo>
                  <a:lnTo>
                    <a:pt x="111840" y="427990"/>
                  </a:lnTo>
                  <a:lnTo>
                    <a:pt x="110020" y="426720"/>
                  </a:lnTo>
                  <a:lnTo>
                    <a:pt x="105941" y="421640"/>
                  </a:lnTo>
                  <a:close/>
                </a:path>
                <a:path w="469900" h="541019">
                  <a:moveTo>
                    <a:pt x="429018" y="171450"/>
                  </a:moveTo>
                  <a:lnTo>
                    <a:pt x="381278" y="171450"/>
                  </a:lnTo>
                  <a:lnTo>
                    <a:pt x="383966" y="175260"/>
                  </a:lnTo>
                  <a:lnTo>
                    <a:pt x="385911" y="177800"/>
                  </a:lnTo>
                  <a:lnTo>
                    <a:pt x="388886" y="181610"/>
                  </a:lnTo>
                  <a:lnTo>
                    <a:pt x="394690" y="189229"/>
                  </a:lnTo>
                  <a:lnTo>
                    <a:pt x="400072" y="196850"/>
                  </a:lnTo>
                  <a:lnTo>
                    <a:pt x="405033" y="205740"/>
                  </a:lnTo>
                  <a:lnTo>
                    <a:pt x="409574" y="213360"/>
                  </a:lnTo>
                  <a:lnTo>
                    <a:pt x="411130" y="217170"/>
                  </a:lnTo>
                  <a:lnTo>
                    <a:pt x="413376" y="222250"/>
                  </a:lnTo>
                  <a:lnTo>
                    <a:pt x="413340" y="220979"/>
                  </a:lnTo>
                  <a:lnTo>
                    <a:pt x="454837" y="220979"/>
                  </a:lnTo>
                  <a:lnTo>
                    <a:pt x="451720" y="213360"/>
                  </a:lnTo>
                  <a:lnTo>
                    <a:pt x="446414" y="200660"/>
                  </a:lnTo>
                  <a:lnTo>
                    <a:pt x="440554" y="189229"/>
                  </a:lnTo>
                  <a:lnTo>
                    <a:pt x="429018" y="171450"/>
                  </a:lnTo>
                  <a:close/>
                </a:path>
                <a:path w="469900" h="541019">
                  <a:moveTo>
                    <a:pt x="118268" y="171450"/>
                  </a:moveTo>
                  <a:lnTo>
                    <a:pt x="88128" y="171450"/>
                  </a:lnTo>
                  <a:lnTo>
                    <a:pt x="91191" y="175260"/>
                  </a:lnTo>
                  <a:lnTo>
                    <a:pt x="94053" y="177800"/>
                  </a:lnTo>
                  <a:lnTo>
                    <a:pt x="98396" y="182879"/>
                  </a:lnTo>
                  <a:lnTo>
                    <a:pt x="99225" y="182879"/>
                  </a:lnTo>
                  <a:lnTo>
                    <a:pt x="102816" y="186690"/>
                  </a:lnTo>
                  <a:lnTo>
                    <a:pt x="106191" y="185420"/>
                  </a:lnTo>
                  <a:lnTo>
                    <a:pt x="117477" y="173990"/>
                  </a:lnTo>
                  <a:lnTo>
                    <a:pt x="118268" y="171450"/>
                  </a:lnTo>
                  <a:close/>
                </a:path>
                <a:path w="469900" h="541019">
                  <a:moveTo>
                    <a:pt x="363418" y="105410"/>
                  </a:moveTo>
                  <a:lnTo>
                    <a:pt x="246296" y="105410"/>
                  </a:lnTo>
                  <a:lnTo>
                    <a:pt x="279022" y="110490"/>
                  </a:lnTo>
                  <a:lnTo>
                    <a:pt x="309642" y="120650"/>
                  </a:lnTo>
                  <a:lnTo>
                    <a:pt x="338242" y="134620"/>
                  </a:lnTo>
                  <a:lnTo>
                    <a:pt x="364909" y="154940"/>
                  </a:lnTo>
                  <a:lnTo>
                    <a:pt x="364119" y="156210"/>
                  </a:lnTo>
                  <a:lnTo>
                    <a:pt x="365223" y="156210"/>
                  </a:lnTo>
                  <a:lnTo>
                    <a:pt x="355633" y="165100"/>
                  </a:lnTo>
                  <a:lnTo>
                    <a:pt x="354680" y="166370"/>
                  </a:lnTo>
                  <a:lnTo>
                    <a:pt x="352408" y="168910"/>
                  </a:lnTo>
                  <a:lnTo>
                    <a:pt x="351779" y="171450"/>
                  </a:lnTo>
                  <a:lnTo>
                    <a:pt x="351879" y="172720"/>
                  </a:lnTo>
                  <a:lnTo>
                    <a:pt x="352231" y="173990"/>
                  </a:lnTo>
                  <a:lnTo>
                    <a:pt x="353123" y="175260"/>
                  </a:lnTo>
                  <a:lnTo>
                    <a:pt x="356323" y="179070"/>
                  </a:lnTo>
                  <a:lnTo>
                    <a:pt x="358106" y="180340"/>
                  </a:lnTo>
                  <a:lnTo>
                    <a:pt x="363554" y="185420"/>
                  </a:lnTo>
                  <a:lnTo>
                    <a:pt x="367333" y="185420"/>
                  </a:lnTo>
                  <a:lnTo>
                    <a:pt x="372781" y="180340"/>
                  </a:lnTo>
                  <a:lnTo>
                    <a:pt x="377777" y="175260"/>
                  </a:lnTo>
                  <a:lnTo>
                    <a:pt x="381278" y="171450"/>
                  </a:lnTo>
                  <a:lnTo>
                    <a:pt x="429018" y="171450"/>
                  </a:lnTo>
                  <a:lnTo>
                    <a:pt x="417406" y="153670"/>
                  </a:lnTo>
                  <a:lnTo>
                    <a:pt x="434303" y="135890"/>
                  </a:lnTo>
                  <a:lnTo>
                    <a:pt x="457170" y="135890"/>
                  </a:lnTo>
                  <a:lnTo>
                    <a:pt x="460789" y="132079"/>
                  </a:lnTo>
                  <a:lnTo>
                    <a:pt x="460614" y="127000"/>
                  </a:lnTo>
                  <a:lnTo>
                    <a:pt x="391234" y="127000"/>
                  </a:lnTo>
                  <a:lnTo>
                    <a:pt x="377724" y="115570"/>
                  </a:lnTo>
                  <a:lnTo>
                    <a:pt x="363418" y="105410"/>
                  </a:lnTo>
                  <a:close/>
                </a:path>
                <a:path w="469900" h="541019">
                  <a:moveTo>
                    <a:pt x="457170" y="135890"/>
                  </a:moveTo>
                  <a:lnTo>
                    <a:pt x="434303" y="135890"/>
                  </a:lnTo>
                  <a:lnTo>
                    <a:pt x="434592" y="137160"/>
                  </a:lnTo>
                  <a:lnTo>
                    <a:pt x="434980" y="137160"/>
                  </a:lnTo>
                  <a:lnTo>
                    <a:pt x="441508" y="143510"/>
                  </a:lnTo>
                  <a:lnTo>
                    <a:pt x="449931" y="143510"/>
                  </a:lnTo>
                  <a:lnTo>
                    <a:pt x="457170" y="135890"/>
                  </a:lnTo>
                  <a:close/>
                </a:path>
                <a:path w="469900" h="541019">
                  <a:moveTo>
                    <a:pt x="246296" y="105410"/>
                  </a:moveTo>
                  <a:lnTo>
                    <a:pt x="223010" y="105410"/>
                  </a:lnTo>
                  <a:lnTo>
                    <a:pt x="223022" y="125729"/>
                  </a:lnTo>
                  <a:lnTo>
                    <a:pt x="225258" y="128270"/>
                  </a:lnTo>
                  <a:lnTo>
                    <a:pt x="243421" y="128270"/>
                  </a:lnTo>
                  <a:lnTo>
                    <a:pt x="246158" y="125729"/>
                  </a:lnTo>
                  <a:lnTo>
                    <a:pt x="246273" y="120650"/>
                  </a:lnTo>
                  <a:lnTo>
                    <a:pt x="246296" y="105410"/>
                  </a:lnTo>
                  <a:close/>
                </a:path>
                <a:path w="469900" h="541019">
                  <a:moveTo>
                    <a:pt x="416729" y="80010"/>
                  </a:moveTo>
                  <a:lnTo>
                    <a:pt x="408230" y="80010"/>
                  </a:lnTo>
                  <a:lnTo>
                    <a:pt x="397536" y="90170"/>
                  </a:lnTo>
                  <a:lnTo>
                    <a:pt x="397623" y="99060"/>
                  </a:lnTo>
                  <a:lnTo>
                    <a:pt x="404815" y="106679"/>
                  </a:lnTo>
                  <a:lnTo>
                    <a:pt x="406573" y="107950"/>
                  </a:lnTo>
                  <a:lnTo>
                    <a:pt x="408042" y="109220"/>
                  </a:lnTo>
                  <a:lnTo>
                    <a:pt x="391234" y="127000"/>
                  </a:lnTo>
                  <a:lnTo>
                    <a:pt x="460614" y="127000"/>
                  </a:lnTo>
                  <a:lnTo>
                    <a:pt x="460526" y="124460"/>
                  </a:lnTo>
                  <a:lnTo>
                    <a:pt x="438543" y="101600"/>
                  </a:lnTo>
                  <a:lnTo>
                    <a:pt x="430476" y="93979"/>
                  </a:lnTo>
                  <a:lnTo>
                    <a:pt x="416729" y="80010"/>
                  </a:lnTo>
                  <a:close/>
                </a:path>
                <a:path w="469900" h="541019">
                  <a:moveTo>
                    <a:pt x="286853" y="0"/>
                  </a:moveTo>
                  <a:lnTo>
                    <a:pt x="183422" y="0"/>
                  </a:lnTo>
                  <a:lnTo>
                    <a:pt x="178742" y="3810"/>
                  </a:lnTo>
                  <a:lnTo>
                    <a:pt x="174589" y="10160"/>
                  </a:lnTo>
                  <a:lnTo>
                    <a:pt x="173062" y="17779"/>
                  </a:lnTo>
                  <a:lnTo>
                    <a:pt x="174537" y="26670"/>
                  </a:lnTo>
                  <a:lnTo>
                    <a:pt x="178613" y="33020"/>
                  </a:lnTo>
                  <a:lnTo>
                    <a:pt x="184709" y="38100"/>
                  </a:lnTo>
                  <a:lnTo>
                    <a:pt x="192243" y="40640"/>
                  </a:lnTo>
                  <a:lnTo>
                    <a:pt x="273134" y="40640"/>
                  </a:lnTo>
                  <a:lnTo>
                    <a:pt x="283982" y="38100"/>
                  </a:lnTo>
                  <a:lnTo>
                    <a:pt x="291904" y="31750"/>
                  </a:lnTo>
                  <a:lnTo>
                    <a:pt x="295952" y="22860"/>
                  </a:lnTo>
                  <a:lnTo>
                    <a:pt x="295178" y="11429"/>
                  </a:lnTo>
                  <a:lnTo>
                    <a:pt x="291903" y="5079"/>
                  </a:lnTo>
                  <a:lnTo>
                    <a:pt x="286853" y="0"/>
                  </a:lnTo>
                  <a:close/>
                </a:path>
              </a:pathLst>
            </a:custGeom>
            <a:solidFill>
              <a:srgbClr val="009EF3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5" name="object 5"/>
            <p:cNvSpPr txBox="1"/>
            <p:nvPr/>
          </p:nvSpPr>
          <p:spPr>
            <a:xfrm>
              <a:off x="6647655" y="615013"/>
              <a:ext cx="273050" cy="347980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5715" algn="ctr">
                <a:lnSpc>
                  <a:spcPts val="1270"/>
                </a:lnSpc>
                <a:spcBef>
                  <a:spcPts val="100"/>
                </a:spcBef>
              </a:pPr>
              <a:r>
                <a:rPr lang="cs-CZ" sz="1200" dirty="0">
                  <a:solidFill>
                    <a:srgbClr val="00A0F0"/>
                  </a:solidFill>
                  <a:cs typeface="Source Sans Pro"/>
                </a:rPr>
                <a:t>10</a:t>
              </a:r>
              <a:endParaRPr sz="1200" dirty="0">
                <a:cs typeface="Source Sans Pro"/>
              </a:endParaRPr>
            </a:p>
            <a:p>
              <a:pPr algn="ctr">
                <a:lnSpc>
                  <a:spcPts val="1270"/>
                </a:lnSpc>
              </a:pPr>
              <a:r>
                <a:rPr sz="1200" dirty="0">
                  <a:solidFill>
                    <a:srgbClr val="00A0F0"/>
                  </a:solidFill>
                  <a:cs typeface="Source Sans Pro"/>
                </a:rPr>
                <a:t>min</a:t>
              </a:r>
              <a:endParaRPr sz="1200" dirty="0">
                <a:cs typeface="Source Sans Pro"/>
              </a:endParaRPr>
            </a:p>
          </p:txBody>
        </p:sp>
      </p:grpSp>
      <p:sp>
        <p:nvSpPr>
          <p:cNvPr id="11" name="object 9">
            <a:extLst>
              <a:ext uri="{FF2B5EF4-FFF2-40B4-BE49-F238E27FC236}">
                <a16:creationId xmlns:a16="http://schemas.microsoft.com/office/drawing/2014/main" id="{0A39365D-A6B5-4623-AC67-FBE1BB6FC527}"/>
              </a:ext>
            </a:extLst>
          </p:cNvPr>
          <p:cNvSpPr txBox="1"/>
          <p:nvPr/>
        </p:nvSpPr>
        <p:spPr>
          <a:xfrm>
            <a:off x="665956" y="738245"/>
            <a:ext cx="3581400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cs-CZ" sz="2800" dirty="0">
                <a:solidFill>
                  <a:srgbClr val="FFFFFF"/>
                </a:solidFill>
                <a:cs typeface="Source Sans Pro Light"/>
              </a:rPr>
              <a:t>EXPLAIN</a:t>
            </a:r>
            <a:endParaRPr lang="cs-CZ" sz="2800" dirty="0">
              <a:cs typeface="Source Sans Pro Light"/>
            </a:endParaRPr>
          </a:p>
        </p:txBody>
      </p:sp>
      <p:sp>
        <p:nvSpPr>
          <p:cNvPr id="12" name="object 10">
            <a:extLst>
              <a:ext uri="{FF2B5EF4-FFF2-40B4-BE49-F238E27FC236}">
                <a16:creationId xmlns:a16="http://schemas.microsoft.com/office/drawing/2014/main" id="{4B00ADBE-6249-46EB-B9DA-3742A4C1861C}"/>
              </a:ext>
            </a:extLst>
          </p:cNvPr>
          <p:cNvSpPr txBox="1"/>
          <p:nvPr/>
        </p:nvSpPr>
        <p:spPr>
          <a:xfrm>
            <a:off x="971550" y="8242300"/>
            <a:ext cx="17232063" cy="282129"/>
          </a:xfrm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endParaRPr lang="en-US" dirty="0">
              <a:cs typeface="Source Sans Pro Light"/>
            </a:endParaRPr>
          </a:p>
        </p:txBody>
      </p:sp>
    </p:spTree>
    <p:extLst>
      <p:ext uri="{BB962C8B-B14F-4D97-AF65-F5344CB8AC3E}">
        <p14:creationId xmlns:p14="http://schemas.microsoft.com/office/powerpoint/2010/main" val="11188265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>
            <a:extLst>
              <a:ext uri="{FF2B5EF4-FFF2-40B4-BE49-F238E27FC236}">
                <a16:creationId xmlns:a16="http://schemas.microsoft.com/office/drawing/2014/main" id="{E9DC037C-C731-4D52-835A-5765F8A4FBF2}"/>
              </a:ext>
            </a:extLst>
          </p:cNvPr>
          <p:cNvGrpSpPr/>
          <p:nvPr/>
        </p:nvGrpSpPr>
        <p:grpSpPr>
          <a:xfrm>
            <a:off x="1" y="546100"/>
            <a:ext cx="5009356" cy="828000"/>
            <a:chOff x="1523376" y="8642689"/>
            <a:chExt cx="2537649" cy="439424"/>
          </a:xfrm>
        </p:grpSpPr>
        <p:sp>
          <p:nvSpPr>
            <p:cNvPr id="24" name="object 4">
              <a:extLst>
                <a:ext uri="{FF2B5EF4-FFF2-40B4-BE49-F238E27FC236}">
                  <a16:creationId xmlns:a16="http://schemas.microsoft.com/office/drawing/2014/main" id="{FAC1F606-62F6-4305-800B-EF4BDCC04BC6}"/>
                </a:ext>
              </a:extLst>
            </p:cNvPr>
            <p:cNvSpPr/>
            <p:nvPr/>
          </p:nvSpPr>
          <p:spPr>
            <a:xfrm>
              <a:off x="1523376" y="8642693"/>
              <a:ext cx="2321548" cy="439420"/>
            </a:xfrm>
            <a:custGeom>
              <a:avLst/>
              <a:gdLst/>
              <a:ahLst/>
              <a:cxnLst/>
              <a:rect l="l" t="t" r="r" b="b"/>
              <a:pathLst>
                <a:path w="3844925" h="439420">
                  <a:moveTo>
                    <a:pt x="0" y="439204"/>
                  </a:moveTo>
                  <a:lnTo>
                    <a:pt x="3844798" y="439204"/>
                  </a:lnTo>
                  <a:lnTo>
                    <a:pt x="3844798" y="0"/>
                  </a:lnTo>
                  <a:lnTo>
                    <a:pt x="0" y="0"/>
                  </a:lnTo>
                  <a:lnTo>
                    <a:pt x="0" y="439204"/>
                  </a:lnTo>
                  <a:close/>
                </a:path>
              </a:pathLst>
            </a:custGeom>
            <a:solidFill>
              <a:srgbClr val="00A0E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25" name="object 5">
              <a:extLst>
                <a:ext uri="{FF2B5EF4-FFF2-40B4-BE49-F238E27FC236}">
                  <a16:creationId xmlns:a16="http://schemas.microsoft.com/office/drawing/2014/main" id="{DE9D9B32-EA9E-452A-AFED-2BFD37C8107A}"/>
                </a:ext>
              </a:extLst>
            </p:cNvPr>
            <p:cNvSpPr/>
            <p:nvPr/>
          </p:nvSpPr>
          <p:spPr>
            <a:xfrm>
              <a:off x="3621605" y="8642689"/>
              <a:ext cx="439420" cy="439420"/>
            </a:xfrm>
            <a:custGeom>
              <a:avLst/>
              <a:gdLst/>
              <a:ahLst/>
              <a:cxnLst/>
              <a:rect l="l" t="t" r="r" b="b"/>
              <a:pathLst>
                <a:path w="439420" h="439420">
                  <a:moveTo>
                    <a:pt x="219595" y="0"/>
                  </a:moveTo>
                  <a:lnTo>
                    <a:pt x="175337" y="4461"/>
                  </a:lnTo>
                  <a:lnTo>
                    <a:pt x="134116" y="17257"/>
                  </a:lnTo>
                  <a:lnTo>
                    <a:pt x="96815" y="37505"/>
                  </a:lnTo>
                  <a:lnTo>
                    <a:pt x="64315" y="64320"/>
                  </a:lnTo>
                  <a:lnTo>
                    <a:pt x="37502" y="96820"/>
                  </a:lnTo>
                  <a:lnTo>
                    <a:pt x="17256" y="134122"/>
                  </a:lnTo>
                  <a:lnTo>
                    <a:pt x="4461" y="175341"/>
                  </a:lnTo>
                  <a:lnTo>
                    <a:pt x="0" y="219595"/>
                  </a:lnTo>
                  <a:lnTo>
                    <a:pt x="4461" y="263854"/>
                  </a:lnTo>
                  <a:lnTo>
                    <a:pt x="17256" y="305076"/>
                  </a:lnTo>
                  <a:lnTo>
                    <a:pt x="37502" y="342380"/>
                  </a:lnTo>
                  <a:lnTo>
                    <a:pt x="64315" y="374881"/>
                  </a:lnTo>
                  <a:lnTo>
                    <a:pt x="96815" y="401698"/>
                  </a:lnTo>
                  <a:lnTo>
                    <a:pt x="134116" y="421945"/>
                  </a:lnTo>
                  <a:lnTo>
                    <a:pt x="175337" y="434742"/>
                  </a:lnTo>
                  <a:lnTo>
                    <a:pt x="219595" y="439204"/>
                  </a:lnTo>
                  <a:lnTo>
                    <a:pt x="263854" y="434742"/>
                  </a:lnTo>
                  <a:lnTo>
                    <a:pt x="305076" y="421945"/>
                  </a:lnTo>
                  <a:lnTo>
                    <a:pt x="342380" y="401698"/>
                  </a:lnTo>
                  <a:lnTo>
                    <a:pt x="374881" y="374881"/>
                  </a:lnTo>
                  <a:lnTo>
                    <a:pt x="401698" y="342380"/>
                  </a:lnTo>
                  <a:lnTo>
                    <a:pt x="421945" y="305076"/>
                  </a:lnTo>
                  <a:lnTo>
                    <a:pt x="434742" y="263854"/>
                  </a:lnTo>
                  <a:lnTo>
                    <a:pt x="439204" y="219595"/>
                  </a:lnTo>
                  <a:lnTo>
                    <a:pt x="434742" y="175341"/>
                  </a:lnTo>
                  <a:lnTo>
                    <a:pt x="421945" y="134122"/>
                  </a:lnTo>
                  <a:lnTo>
                    <a:pt x="401698" y="96820"/>
                  </a:lnTo>
                  <a:lnTo>
                    <a:pt x="374881" y="64320"/>
                  </a:lnTo>
                  <a:lnTo>
                    <a:pt x="342380" y="37505"/>
                  </a:lnTo>
                  <a:lnTo>
                    <a:pt x="305076" y="17257"/>
                  </a:lnTo>
                  <a:lnTo>
                    <a:pt x="263854" y="4461"/>
                  </a:lnTo>
                  <a:lnTo>
                    <a:pt x="219595" y="0"/>
                  </a:lnTo>
                  <a:close/>
                </a:path>
              </a:pathLst>
            </a:custGeom>
            <a:solidFill>
              <a:srgbClr val="00A0E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ADB5CCF6-D003-45D9-8F14-8EE301C22CEC}"/>
              </a:ext>
            </a:extLst>
          </p:cNvPr>
          <p:cNvGrpSpPr/>
          <p:nvPr/>
        </p:nvGrpSpPr>
        <p:grpSpPr>
          <a:xfrm>
            <a:off x="17125156" y="698500"/>
            <a:ext cx="469900" cy="541020"/>
            <a:chOff x="6546338" y="509979"/>
            <a:chExt cx="469900" cy="541020"/>
          </a:xfrm>
        </p:grpSpPr>
        <p:sp>
          <p:nvSpPr>
            <p:cNvPr id="3" name="object 3"/>
            <p:cNvSpPr/>
            <p:nvPr/>
          </p:nvSpPr>
          <p:spPr>
            <a:xfrm>
              <a:off x="6546338" y="509979"/>
              <a:ext cx="469900" cy="541020"/>
            </a:xfrm>
            <a:custGeom>
              <a:avLst/>
              <a:gdLst/>
              <a:ahLst/>
              <a:cxnLst/>
              <a:rect l="l" t="t" r="r" b="b"/>
              <a:pathLst>
                <a:path w="469900" h="541019">
                  <a:moveTo>
                    <a:pt x="264398" y="40640"/>
                  </a:moveTo>
                  <a:lnTo>
                    <a:pt x="200415" y="40640"/>
                  </a:lnTo>
                  <a:lnTo>
                    <a:pt x="204646" y="41910"/>
                  </a:lnTo>
                  <a:lnTo>
                    <a:pt x="204646" y="68579"/>
                  </a:lnTo>
                  <a:lnTo>
                    <a:pt x="202737" y="68579"/>
                  </a:lnTo>
                  <a:lnTo>
                    <a:pt x="195545" y="69850"/>
                  </a:lnTo>
                  <a:lnTo>
                    <a:pt x="154568" y="80010"/>
                  </a:lnTo>
                  <a:lnTo>
                    <a:pt x="102891" y="106679"/>
                  </a:lnTo>
                  <a:lnTo>
                    <a:pt x="63599" y="140970"/>
                  </a:lnTo>
                  <a:lnTo>
                    <a:pt x="36632" y="175260"/>
                  </a:lnTo>
                  <a:lnTo>
                    <a:pt x="16216" y="215900"/>
                  </a:lnTo>
                  <a:lnTo>
                    <a:pt x="3740" y="260350"/>
                  </a:lnTo>
                  <a:lnTo>
                    <a:pt x="0" y="316229"/>
                  </a:lnTo>
                  <a:lnTo>
                    <a:pt x="1402" y="332740"/>
                  </a:lnTo>
                  <a:lnTo>
                    <a:pt x="12230" y="381000"/>
                  </a:lnTo>
                  <a:lnTo>
                    <a:pt x="40449" y="438150"/>
                  </a:lnTo>
                  <a:lnTo>
                    <a:pt x="94865" y="495300"/>
                  </a:lnTo>
                  <a:lnTo>
                    <a:pt x="133098" y="518160"/>
                  </a:lnTo>
                  <a:lnTo>
                    <a:pt x="175178" y="533400"/>
                  </a:lnTo>
                  <a:lnTo>
                    <a:pt x="221053" y="541020"/>
                  </a:lnTo>
                  <a:lnTo>
                    <a:pt x="253565" y="541020"/>
                  </a:lnTo>
                  <a:lnTo>
                    <a:pt x="285776" y="535940"/>
                  </a:lnTo>
                  <a:lnTo>
                    <a:pt x="314210" y="527050"/>
                  </a:lnTo>
                  <a:lnTo>
                    <a:pt x="340772" y="515620"/>
                  </a:lnTo>
                  <a:lnTo>
                    <a:pt x="365444" y="501650"/>
                  </a:lnTo>
                  <a:lnTo>
                    <a:pt x="214496" y="501650"/>
                  </a:lnTo>
                  <a:lnTo>
                    <a:pt x="197841" y="499110"/>
                  </a:lnTo>
                  <a:lnTo>
                    <a:pt x="189695" y="496570"/>
                  </a:lnTo>
                  <a:lnTo>
                    <a:pt x="186820" y="496570"/>
                  </a:lnTo>
                  <a:lnTo>
                    <a:pt x="180556" y="495300"/>
                  </a:lnTo>
                  <a:lnTo>
                    <a:pt x="176187" y="494029"/>
                  </a:lnTo>
                  <a:lnTo>
                    <a:pt x="171631" y="491490"/>
                  </a:lnTo>
                  <a:lnTo>
                    <a:pt x="167137" y="490220"/>
                  </a:lnTo>
                  <a:lnTo>
                    <a:pt x="159492" y="487679"/>
                  </a:lnTo>
                  <a:lnTo>
                    <a:pt x="155827" y="486410"/>
                  </a:lnTo>
                  <a:lnTo>
                    <a:pt x="151735" y="483870"/>
                  </a:lnTo>
                  <a:lnTo>
                    <a:pt x="148358" y="482600"/>
                  </a:lnTo>
                  <a:lnTo>
                    <a:pt x="146349" y="481329"/>
                  </a:lnTo>
                  <a:lnTo>
                    <a:pt x="138717" y="477520"/>
                  </a:lnTo>
                  <a:lnTo>
                    <a:pt x="133206" y="473710"/>
                  </a:lnTo>
                  <a:lnTo>
                    <a:pt x="127808" y="471170"/>
                  </a:lnTo>
                  <a:lnTo>
                    <a:pt x="127846" y="469900"/>
                  </a:lnTo>
                  <a:lnTo>
                    <a:pt x="122799" y="467360"/>
                  </a:lnTo>
                  <a:lnTo>
                    <a:pt x="120175" y="464820"/>
                  </a:lnTo>
                  <a:lnTo>
                    <a:pt x="119486" y="464820"/>
                  </a:lnTo>
                  <a:lnTo>
                    <a:pt x="118656" y="463550"/>
                  </a:lnTo>
                  <a:lnTo>
                    <a:pt x="112066" y="458470"/>
                  </a:lnTo>
                  <a:lnTo>
                    <a:pt x="104020" y="452120"/>
                  </a:lnTo>
                  <a:lnTo>
                    <a:pt x="103806" y="452120"/>
                  </a:lnTo>
                  <a:lnTo>
                    <a:pt x="118029" y="438150"/>
                  </a:lnTo>
                  <a:lnTo>
                    <a:pt x="118054" y="435610"/>
                  </a:lnTo>
                  <a:lnTo>
                    <a:pt x="87400" y="435610"/>
                  </a:lnTo>
                  <a:lnTo>
                    <a:pt x="84702" y="431800"/>
                  </a:lnTo>
                  <a:lnTo>
                    <a:pt x="82165" y="429260"/>
                  </a:lnTo>
                  <a:lnTo>
                    <a:pt x="79693" y="425450"/>
                  </a:lnTo>
                  <a:lnTo>
                    <a:pt x="63277" y="401320"/>
                  </a:lnTo>
                  <a:lnTo>
                    <a:pt x="50973" y="374650"/>
                  </a:lnTo>
                  <a:lnTo>
                    <a:pt x="42747" y="345440"/>
                  </a:lnTo>
                  <a:lnTo>
                    <a:pt x="38569" y="314960"/>
                  </a:lnTo>
                  <a:lnTo>
                    <a:pt x="56708" y="314960"/>
                  </a:lnTo>
                  <a:lnTo>
                    <a:pt x="57976" y="313690"/>
                  </a:lnTo>
                  <a:lnTo>
                    <a:pt x="60084" y="313690"/>
                  </a:lnTo>
                  <a:lnTo>
                    <a:pt x="61114" y="311150"/>
                  </a:lnTo>
                  <a:lnTo>
                    <a:pt x="61127" y="294640"/>
                  </a:lnTo>
                  <a:lnTo>
                    <a:pt x="58528" y="292100"/>
                  </a:lnTo>
                  <a:lnTo>
                    <a:pt x="38606" y="292100"/>
                  </a:lnTo>
                  <a:lnTo>
                    <a:pt x="39171" y="287020"/>
                  </a:lnTo>
                  <a:lnTo>
                    <a:pt x="46590" y="247650"/>
                  </a:lnTo>
                  <a:lnTo>
                    <a:pt x="47105" y="245110"/>
                  </a:lnTo>
                  <a:lnTo>
                    <a:pt x="47708" y="243840"/>
                  </a:lnTo>
                  <a:lnTo>
                    <a:pt x="48272" y="241300"/>
                  </a:lnTo>
                  <a:lnTo>
                    <a:pt x="50934" y="241300"/>
                  </a:lnTo>
                  <a:lnTo>
                    <a:pt x="51825" y="238760"/>
                  </a:lnTo>
                  <a:lnTo>
                    <a:pt x="51047" y="233679"/>
                  </a:lnTo>
                  <a:lnTo>
                    <a:pt x="51875" y="231140"/>
                  </a:lnTo>
                  <a:lnTo>
                    <a:pt x="52679" y="229870"/>
                  </a:lnTo>
                  <a:lnTo>
                    <a:pt x="53607" y="227329"/>
                  </a:lnTo>
                  <a:lnTo>
                    <a:pt x="58600" y="215900"/>
                  </a:lnTo>
                  <a:lnTo>
                    <a:pt x="64229" y="205740"/>
                  </a:lnTo>
                  <a:lnTo>
                    <a:pt x="70519" y="194310"/>
                  </a:lnTo>
                  <a:lnTo>
                    <a:pt x="77558" y="185420"/>
                  </a:lnTo>
                  <a:lnTo>
                    <a:pt x="79529" y="182879"/>
                  </a:lnTo>
                  <a:lnTo>
                    <a:pt x="81877" y="179070"/>
                  </a:lnTo>
                  <a:lnTo>
                    <a:pt x="83484" y="177800"/>
                  </a:lnTo>
                  <a:lnTo>
                    <a:pt x="85140" y="175260"/>
                  </a:lnTo>
                  <a:lnTo>
                    <a:pt x="87927" y="171450"/>
                  </a:lnTo>
                  <a:lnTo>
                    <a:pt x="118268" y="171450"/>
                  </a:lnTo>
                  <a:lnTo>
                    <a:pt x="117026" y="168910"/>
                  </a:lnTo>
                  <a:lnTo>
                    <a:pt x="116687" y="167640"/>
                  </a:lnTo>
                  <a:lnTo>
                    <a:pt x="116235" y="167640"/>
                  </a:lnTo>
                  <a:lnTo>
                    <a:pt x="112092" y="162560"/>
                  </a:lnTo>
                  <a:lnTo>
                    <a:pt x="108439" y="158750"/>
                  </a:lnTo>
                  <a:lnTo>
                    <a:pt x="104459" y="154940"/>
                  </a:lnTo>
                  <a:lnTo>
                    <a:pt x="131045" y="134620"/>
                  </a:lnTo>
                  <a:lnTo>
                    <a:pt x="159591" y="120650"/>
                  </a:lnTo>
                  <a:lnTo>
                    <a:pt x="190224" y="110490"/>
                  </a:lnTo>
                  <a:lnTo>
                    <a:pt x="223010" y="105410"/>
                  </a:lnTo>
                  <a:lnTo>
                    <a:pt x="363418" y="105410"/>
                  </a:lnTo>
                  <a:lnTo>
                    <a:pt x="348332" y="95250"/>
                  </a:lnTo>
                  <a:lnTo>
                    <a:pt x="332485" y="87629"/>
                  </a:lnTo>
                  <a:lnTo>
                    <a:pt x="299228" y="74929"/>
                  </a:lnTo>
                  <a:lnTo>
                    <a:pt x="282007" y="71120"/>
                  </a:lnTo>
                  <a:lnTo>
                    <a:pt x="264398" y="68579"/>
                  </a:lnTo>
                  <a:lnTo>
                    <a:pt x="264398" y="40640"/>
                  </a:lnTo>
                  <a:close/>
                </a:path>
                <a:path w="469900" h="541019">
                  <a:moveTo>
                    <a:pt x="234898" y="478790"/>
                  </a:moveTo>
                  <a:lnTo>
                    <a:pt x="228006" y="478790"/>
                  </a:lnTo>
                  <a:lnTo>
                    <a:pt x="226149" y="480060"/>
                  </a:lnTo>
                  <a:lnTo>
                    <a:pt x="224793" y="481329"/>
                  </a:lnTo>
                  <a:lnTo>
                    <a:pt x="223575" y="482600"/>
                  </a:lnTo>
                  <a:lnTo>
                    <a:pt x="223022" y="483870"/>
                  </a:lnTo>
                  <a:lnTo>
                    <a:pt x="223010" y="501650"/>
                  </a:lnTo>
                  <a:lnTo>
                    <a:pt x="245192" y="501650"/>
                  </a:lnTo>
                  <a:lnTo>
                    <a:pt x="245460" y="494029"/>
                  </a:lnTo>
                  <a:lnTo>
                    <a:pt x="245593" y="482600"/>
                  </a:lnTo>
                  <a:lnTo>
                    <a:pt x="242945" y="480060"/>
                  </a:lnTo>
                  <a:lnTo>
                    <a:pt x="234898" y="478790"/>
                  </a:lnTo>
                  <a:close/>
                </a:path>
                <a:path w="469900" h="541019">
                  <a:moveTo>
                    <a:pt x="366955" y="422910"/>
                  </a:moveTo>
                  <a:lnTo>
                    <a:pt x="363228" y="422910"/>
                  </a:lnTo>
                  <a:lnTo>
                    <a:pt x="355922" y="429260"/>
                  </a:lnTo>
                  <a:lnTo>
                    <a:pt x="352621" y="433070"/>
                  </a:lnTo>
                  <a:lnTo>
                    <a:pt x="351666" y="434340"/>
                  </a:lnTo>
                  <a:lnTo>
                    <a:pt x="351541" y="435610"/>
                  </a:lnTo>
                  <a:lnTo>
                    <a:pt x="351491" y="438150"/>
                  </a:lnTo>
                  <a:lnTo>
                    <a:pt x="352521" y="439420"/>
                  </a:lnTo>
                  <a:lnTo>
                    <a:pt x="364847" y="452120"/>
                  </a:lnTo>
                  <a:lnTo>
                    <a:pt x="364220" y="453390"/>
                  </a:lnTo>
                  <a:lnTo>
                    <a:pt x="337520" y="472440"/>
                  </a:lnTo>
                  <a:lnTo>
                    <a:pt x="308852" y="487679"/>
                  </a:lnTo>
                  <a:lnTo>
                    <a:pt x="278111" y="497840"/>
                  </a:lnTo>
                  <a:lnTo>
                    <a:pt x="245192" y="501650"/>
                  </a:lnTo>
                  <a:lnTo>
                    <a:pt x="365444" y="501650"/>
                  </a:lnTo>
                  <a:lnTo>
                    <a:pt x="388208" y="483870"/>
                  </a:lnTo>
                  <a:lnTo>
                    <a:pt x="389099" y="482600"/>
                  </a:lnTo>
                  <a:lnTo>
                    <a:pt x="390016" y="482600"/>
                  </a:lnTo>
                  <a:lnTo>
                    <a:pt x="390895" y="481329"/>
                  </a:lnTo>
                  <a:lnTo>
                    <a:pt x="400658" y="472440"/>
                  </a:lnTo>
                  <a:lnTo>
                    <a:pt x="409821" y="462279"/>
                  </a:lnTo>
                  <a:lnTo>
                    <a:pt x="418387" y="452120"/>
                  </a:lnTo>
                  <a:lnTo>
                    <a:pt x="426357" y="441960"/>
                  </a:lnTo>
                  <a:lnTo>
                    <a:pt x="426219" y="441960"/>
                  </a:lnTo>
                  <a:lnTo>
                    <a:pt x="429289" y="436879"/>
                  </a:lnTo>
                  <a:lnTo>
                    <a:pt x="380689" y="436879"/>
                  </a:lnTo>
                  <a:lnTo>
                    <a:pt x="377350" y="433070"/>
                  </a:lnTo>
                  <a:lnTo>
                    <a:pt x="374249" y="429260"/>
                  </a:lnTo>
                  <a:lnTo>
                    <a:pt x="366955" y="422910"/>
                  </a:lnTo>
                  <a:close/>
                </a:path>
                <a:path w="469900" h="541019">
                  <a:moveTo>
                    <a:pt x="454837" y="220979"/>
                  </a:moveTo>
                  <a:lnTo>
                    <a:pt x="413340" y="220979"/>
                  </a:lnTo>
                  <a:lnTo>
                    <a:pt x="414293" y="223520"/>
                  </a:lnTo>
                  <a:lnTo>
                    <a:pt x="416516" y="228600"/>
                  </a:lnTo>
                  <a:lnTo>
                    <a:pt x="417645" y="232410"/>
                  </a:lnTo>
                  <a:lnTo>
                    <a:pt x="418586" y="234950"/>
                  </a:lnTo>
                  <a:lnTo>
                    <a:pt x="420168" y="238760"/>
                  </a:lnTo>
                  <a:lnTo>
                    <a:pt x="420734" y="240029"/>
                  </a:lnTo>
                  <a:lnTo>
                    <a:pt x="422039" y="245110"/>
                  </a:lnTo>
                  <a:lnTo>
                    <a:pt x="423093" y="247650"/>
                  </a:lnTo>
                  <a:lnTo>
                    <a:pt x="423884" y="251460"/>
                  </a:lnTo>
                  <a:lnTo>
                    <a:pt x="424587" y="254000"/>
                  </a:lnTo>
                  <a:lnTo>
                    <a:pt x="425504" y="256540"/>
                  </a:lnTo>
                  <a:lnTo>
                    <a:pt x="426583" y="261620"/>
                  </a:lnTo>
                  <a:lnTo>
                    <a:pt x="426871" y="262890"/>
                  </a:lnTo>
                  <a:lnTo>
                    <a:pt x="427449" y="266700"/>
                  </a:lnTo>
                  <a:lnTo>
                    <a:pt x="428026" y="269240"/>
                  </a:lnTo>
                  <a:lnTo>
                    <a:pt x="429030" y="275590"/>
                  </a:lnTo>
                  <a:lnTo>
                    <a:pt x="429382" y="279400"/>
                  </a:lnTo>
                  <a:lnTo>
                    <a:pt x="430914" y="293370"/>
                  </a:lnTo>
                  <a:lnTo>
                    <a:pt x="411821" y="293370"/>
                  </a:lnTo>
                  <a:lnTo>
                    <a:pt x="409335" y="294640"/>
                  </a:lnTo>
                  <a:lnTo>
                    <a:pt x="408243" y="297179"/>
                  </a:lnTo>
                  <a:lnTo>
                    <a:pt x="408055" y="298450"/>
                  </a:lnTo>
                  <a:lnTo>
                    <a:pt x="407966" y="308610"/>
                  </a:lnTo>
                  <a:lnTo>
                    <a:pt x="408092" y="312420"/>
                  </a:lnTo>
                  <a:lnTo>
                    <a:pt x="410703" y="314960"/>
                  </a:lnTo>
                  <a:lnTo>
                    <a:pt x="430675" y="314960"/>
                  </a:lnTo>
                  <a:lnTo>
                    <a:pt x="430650" y="316229"/>
                  </a:lnTo>
                  <a:lnTo>
                    <a:pt x="425669" y="349250"/>
                  </a:lnTo>
                  <a:lnTo>
                    <a:pt x="415742" y="381000"/>
                  </a:lnTo>
                  <a:lnTo>
                    <a:pt x="400813" y="410210"/>
                  </a:lnTo>
                  <a:lnTo>
                    <a:pt x="380864" y="436879"/>
                  </a:lnTo>
                  <a:lnTo>
                    <a:pt x="429289" y="436879"/>
                  </a:lnTo>
                  <a:lnTo>
                    <a:pt x="443871" y="412750"/>
                  </a:lnTo>
                  <a:lnTo>
                    <a:pt x="456927" y="381000"/>
                  </a:lnTo>
                  <a:lnTo>
                    <a:pt x="465411" y="349250"/>
                  </a:lnTo>
                  <a:lnTo>
                    <a:pt x="469350" y="314960"/>
                  </a:lnTo>
                  <a:lnTo>
                    <a:pt x="469268" y="292100"/>
                  </a:lnTo>
                  <a:lnTo>
                    <a:pt x="467978" y="275590"/>
                  </a:lnTo>
                  <a:lnTo>
                    <a:pt x="464929" y="256540"/>
                  </a:lnTo>
                  <a:lnTo>
                    <a:pt x="460363" y="237490"/>
                  </a:lnTo>
                  <a:lnTo>
                    <a:pt x="456395" y="224790"/>
                  </a:lnTo>
                  <a:lnTo>
                    <a:pt x="454837" y="220979"/>
                  </a:lnTo>
                  <a:close/>
                </a:path>
                <a:path w="469900" h="541019">
                  <a:moveTo>
                    <a:pt x="105941" y="421640"/>
                  </a:moveTo>
                  <a:lnTo>
                    <a:pt x="103254" y="421640"/>
                  </a:lnTo>
                  <a:lnTo>
                    <a:pt x="100807" y="422910"/>
                  </a:lnTo>
                  <a:lnTo>
                    <a:pt x="99388" y="422910"/>
                  </a:lnTo>
                  <a:lnTo>
                    <a:pt x="95008" y="427990"/>
                  </a:lnTo>
                  <a:lnTo>
                    <a:pt x="91379" y="431800"/>
                  </a:lnTo>
                  <a:lnTo>
                    <a:pt x="87601" y="435610"/>
                  </a:lnTo>
                  <a:lnTo>
                    <a:pt x="118054" y="435610"/>
                  </a:lnTo>
                  <a:lnTo>
                    <a:pt x="118067" y="434340"/>
                  </a:lnTo>
                  <a:lnTo>
                    <a:pt x="111840" y="427990"/>
                  </a:lnTo>
                  <a:lnTo>
                    <a:pt x="110020" y="426720"/>
                  </a:lnTo>
                  <a:lnTo>
                    <a:pt x="105941" y="421640"/>
                  </a:lnTo>
                  <a:close/>
                </a:path>
                <a:path w="469900" h="541019">
                  <a:moveTo>
                    <a:pt x="429018" y="171450"/>
                  </a:moveTo>
                  <a:lnTo>
                    <a:pt x="381278" y="171450"/>
                  </a:lnTo>
                  <a:lnTo>
                    <a:pt x="383966" y="175260"/>
                  </a:lnTo>
                  <a:lnTo>
                    <a:pt x="385911" y="177800"/>
                  </a:lnTo>
                  <a:lnTo>
                    <a:pt x="388886" y="181610"/>
                  </a:lnTo>
                  <a:lnTo>
                    <a:pt x="394690" y="189229"/>
                  </a:lnTo>
                  <a:lnTo>
                    <a:pt x="400072" y="196850"/>
                  </a:lnTo>
                  <a:lnTo>
                    <a:pt x="405033" y="205740"/>
                  </a:lnTo>
                  <a:lnTo>
                    <a:pt x="409574" y="213360"/>
                  </a:lnTo>
                  <a:lnTo>
                    <a:pt x="411130" y="217170"/>
                  </a:lnTo>
                  <a:lnTo>
                    <a:pt x="413376" y="222250"/>
                  </a:lnTo>
                  <a:lnTo>
                    <a:pt x="413340" y="220979"/>
                  </a:lnTo>
                  <a:lnTo>
                    <a:pt x="454837" y="220979"/>
                  </a:lnTo>
                  <a:lnTo>
                    <a:pt x="451720" y="213360"/>
                  </a:lnTo>
                  <a:lnTo>
                    <a:pt x="446414" y="200660"/>
                  </a:lnTo>
                  <a:lnTo>
                    <a:pt x="440554" y="189229"/>
                  </a:lnTo>
                  <a:lnTo>
                    <a:pt x="429018" y="171450"/>
                  </a:lnTo>
                  <a:close/>
                </a:path>
                <a:path w="469900" h="541019">
                  <a:moveTo>
                    <a:pt x="118268" y="171450"/>
                  </a:moveTo>
                  <a:lnTo>
                    <a:pt x="88128" y="171450"/>
                  </a:lnTo>
                  <a:lnTo>
                    <a:pt x="91191" y="175260"/>
                  </a:lnTo>
                  <a:lnTo>
                    <a:pt x="94053" y="177800"/>
                  </a:lnTo>
                  <a:lnTo>
                    <a:pt x="98396" y="182879"/>
                  </a:lnTo>
                  <a:lnTo>
                    <a:pt x="99225" y="182879"/>
                  </a:lnTo>
                  <a:lnTo>
                    <a:pt x="102816" y="186690"/>
                  </a:lnTo>
                  <a:lnTo>
                    <a:pt x="106191" y="185420"/>
                  </a:lnTo>
                  <a:lnTo>
                    <a:pt x="117477" y="173990"/>
                  </a:lnTo>
                  <a:lnTo>
                    <a:pt x="118268" y="171450"/>
                  </a:lnTo>
                  <a:close/>
                </a:path>
                <a:path w="469900" h="541019">
                  <a:moveTo>
                    <a:pt x="363418" y="105410"/>
                  </a:moveTo>
                  <a:lnTo>
                    <a:pt x="246296" y="105410"/>
                  </a:lnTo>
                  <a:lnTo>
                    <a:pt x="279022" y="110490"/>
                  </a:lnTo>
                  <a:lnTo>
                    <a:pt x="309642" y="120650"/>
                  </a:lnTo>
                  <a:lnTo>
                    <a:pt x="338242" y="134620"/>
                  </a:lnTo>
                  <a:lnTo>
                    <a:pt x="364909" y="154940"/>
                  </a:lnTo>
                  <a:lnTo>
                    <a:pt x="364119" y="156210"/>
                  </a:lnTo>
                  <a:lnTo>
                    <a:pt x="365223" y="156210"/>
                  </a:lnTo>
                  <a:lnTo>
                    <a:pt x="355633" y="165100"/>
                  </a:lnTo>
                  <a:lnTo>
                    <a:pt x="354680" y="166370"/>
                  </a:lnTo>
                  <a:lnTo>
                    <a:pt x="352408" y="168910"/>
                  </a:lnTo>
                  <a:lnTo>
                    <a:pt x="351779" y="171450"/>
                  </a:lnTo>
                  <a:lnTo>
                    <a:pt x="351879" y="172720"/>
                  </a:lnTo>
                  <a:lnTo>
                    <a:pt x="352231" y="173990"/>
                  </a:lnTo>
                  <a:lnTo>
                    <a:pt x="353123" y="175260"/>
                  </a:lnTo>
                  <a:lnTo>
                    <a:pt x="356323" y="179070"/>
                  </a:lnTo>
                  <a:lnTo>
                    <a:pt x="358106" y="180340"/>
                  </a:lnTo>
                  <a:lnTo>
                    <a:pt x="363554" y="185420"/>
                  </a:lnTo>
                  <a:lnTo>
                    <a:pt x="367333" y="185420"/>
                  </a:lnTo>
                  <a:lnTo>
                    <a:pt x="372781" y="180340"/>
                  </a:lnTo>
                  <a:lnTo>
                    <a:pt x="377777" y="175260"/>
                  </a:lnTo>
                  <a:lnTo>
                    <a:pt x="381278" y="171450"/>
                  </a:lnTo>
                  <a:lnTo>
                    <a:pt x="429018" y="171450"/>
                  </a:lnTo>
                  <a:lnTo>
                    <a:pt x="417406" y="153670"/>
                  </a:lnTo>
                  <a:lnTo>
                    <a:pt x="434303" y="135890"/>
                  </a:lnTo>
                  <a:lnTo>
                    <a:pt x="457170" y="135890"/>
                  </a:lnTo>
                  <a:lnTo>
                    <a:pt x="460789" y="132079"/>
                  </a:lnTo>
                  <a:lnTo>
                    <a:pt x="460614" y="127000"/>
                  </a:lnTo>
                  <a:lnTo>
                    <a:pt x="391234" y="127000"/>
                  </a:lnTo>
                  <a:lnTo>
                    <a:pt x="377724" y="115570"/>
                  </a:lnTo>
                  <a:lnTo>
                    <a:pt x="363418" y="105410"/>
                  </a:lnTo>
                  <a:close/>
                </a:path>
                <a:path w="469900" h="541019">
                  <a:moveTo>
                    <a:pt x="457170" y="135890"/>
                  </a:moveTo>
                  <a:lnTo>
                    <a:pt x="434303" y="135890"/>
                  </a:lnTo>
                  <a:lnTo>
                    <a:pt x="434592" y="137160"/>
                  </a:lnTo>
                  <a:lnTo>
                    <a:pt x="434980" y="137160"/>
                  </a:lnTo>
                  <a:lnTo>
                    <a:pt x="441508" y="143510"/>
                  </a:lnTo>
                  <a:lnTo>
                    <a:pt x="449931" y="143510"/>
                  </a:lnTo>
                  <a:lnTo>
                    <a:pt x="457170" y="135890"/>
                  </a:lnTo>
                  <a:close/>
                </a:path>
                <a:path w="469900" h="541019">
                  <a:moveTo>
                    <a:pt x="246296" y="105410"/>
                  </a:moveTo>
                  <a:lnTo>
                    <a:pt x="223010" y="105410"/>
                  </a:lnTo>
                  <a:lnTo>
                    <a:pt x="223022" y="125729"/>
                  </a:lnTo>
                  <a:lnTo>
                    <a:pt x="225258" y="128270"/>
                  </a:lnTo>
                  <a:lnTo>
                    <a:pt x="243421" y="128270"/>
                  </a:lnTo>
                  <a:lnTo>
                    <a:pt x="246158" y="125729"/>
                  </a:lnTo>
                  <a:lnTo>
                    <a:pt x="246273" y="120650"/>
                  </a:lnTo>
                  <a:lnTo>
                    <a:pt x="246296" y="105410"/>
                  </a:lnTo>
                  <a:close/>
                </a:path>
                <a:path w="469900" h="541019">
                  <a:moveTo>
                    <a:pt x="416729" y="80010"/>
                  </a:moveTo>
                  <a:lnTo>
                    <a:pt x="408230" y="80010"/>
                  </a:lnTo>
                  <a:lnTo>
                    <a:pt x="397536" y="90170"/>
                  </a:lnTo>
                  <a:lnTo>
                    <a:pt x="397623" y="99060"/>
                  </a:lnTo>
                  <a:lnTo>
                    <a:pt x="404815" y="106679"/>
                  </a:lnTo>
                  <a:lnTo>
                    <a:pt x="406573" y="107950"/>
                  </a:lnTo>
                  <a:lnTo>
                    <a:pt x="408042" y="109220"/>
                  </a:lnTo>
                  <a:lnTo>
                    <a:pt x="391234" y="127000"/>
                  </a:lnTo>
                  <a:lnTo>
                    <a:pt x="460614" y="127000"/>
                  </a:lnTo>
                  <a:lnTo>
                    <a:pt x="460526" y="124460"/>
                  </a:lnTo>
                  <a:lnTo>
                    <a:pt x="438543" y="101600"/>
                  </a:lnTo>
                  <a:lnTo>
                    <a:pt x="430476" y="93979"/>
                  </a:lnTo>
                  <a:lnTo>
                    <a:pt x="416729" y="80010"/>
                  </a:lnTo>
                  <a:close/>
                </a:path>
                <a:path w="469900" h="541019">
                  <a:moveTo>
                    <a:pt x="286853" y="0"/>
                  </a:moveTo>
                  <a:lnTo>
                    <a:pt x="183422" y="0"/>
                  </a:lnTo>
                  <a:lnTo>
                    <a:pt x="178742" y="3810"/>
                  </a:lnTo>
                  <a:lnTo>
                    <a:pt x="174589" y="10160"/>
                  </a:lnTo>
                  <a:lnTo>
                    <a:pt x="173062" y="17779"/>
                  </a:lnTo>
                  <a:lnTo>
                    <a:pt x="174537" y="26670"/>
                  </a:lnTo>
                  <a:lnTo>
                    <a:pt x="178613" y="33020"/>
                  </a:lnTo>
                  <a:lnTo>
                    <a:pt x="184709" y="38100"/>
                  </a:lnTo>
                  <a:lnTo>
                    <a:pt x="192243" y="40640"/>
                  </a:lnTo>
                  <a:lnTo>
                    <a:pt x="273134" y="40640"/>
                  </a:lnTo>
                  <a:lnTo>
                    <a:pt x="283982" y="38100"/>
                  </a:lnTo>
                  <a:lnTo>
                    <a:pt x="291904" y="31750"/>
                  </a:lnTo>
                  <a:lnTo>
                    <a:pt x="295952" y="22860"/>
                  </a:lnTo>
                  <a:lnTo>
                    <a:pt x="295178" y="11429"/>
                  </a:lnTo>
                  <a:lnTo>
                    <a:pt x="291903" y="5079"/>
                  </a:lnTo>
                  <a:lnTo>
                    <a:pt x="286853" y="0"/>
                  </a:lnTo>
                  <a:close/>
                </a:path>
              </a:pathLst>
            </a:custGeom>
            <a:solidFill>
              <a:srgbClr val="009EF3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5" name="object 5"/>
            <p:cNvSpPr txBox="1"/>
            <p:nvPr/>
          </p:nvSpPr>
          <p:spPr>
            <a:xfrm>
              <a:off x="6647655" y="615013"/>
              <a:ext cx="273050" cy="347980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5715" algn="ctr">
                <a:lnSpc>
                  <a:spcPts val="1270"/>
                </a:lnSpc>
                <a:spcBef>
                  <a:spcPts val="100"/>
                </a:spcBef>
              </a:pPr>
              <a:r>
                <a:rPr lang="cs-CZ" sz="1200" dirty="0">
                  <a:solidFill>
                    <a:srgbClr val="00A0F0"/>
                  </a:solidFill>
                  <a:cs typeface="Source Sans Pro"/>
                </a:rPr>
                <a:t>10</a:t>
              </a:r>
              <a:endParaRPr sz="1200" dirty="0">
                <a:cs typeface="Source Sans Pro"/>
              </a:endParaRPr>
            </a:p>
            <a:p>
              <a:pPr algn="ctr">
                <a:lnSpc>
                  <a:spcPts val="1270"/>
                </a:lnSpc>
              </a:pPr>
              <a:r>
                <a:rPr sz="1200" dirty="0">
                  <a:solidFill>
                    <a:srgbClr val="00A0F0"/>
                  </a:solidFill>
                  <a:cs typeface="Source Sans Pro"/>
                </a:rPr>
                <a:t>min</a:t>
              </a:r>
              <a:endParaRPr sz="1200" dirty="0">
                <a:cs typeface="Source Sans Pro"/>
              </a:endParaRPr>
            </a:p>
          </p:txBody>
        </p:sp>
      </p:grpSp>
      <p:sp>
        <p:nvSpPr>
          <p:cNvPr id="11" name="object 9">
            <a:extLst>
              <a:ext uri="{FF2B5EF4-FFF2-40B4-BE49-F238E27FC236}">
                <a16:creationId xmlns:a16="http://schemas.microsoft.com/office/drawing/2014/main" id="{0A39365D-A6B5-4623-AC67-FBE1BB6FC527}"/>
              </a:ext>
            </a:extLst>
          </p:cNvPr>
          <p:cNvSpPr txBox="1"/>
          <p:nvPr/>
        </p:nvSpPr>
        <p:spPr>
          <a:xfrm>
            <a:off x="665956" y="738245"/>
            <a:ext cx="3581400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cs-CZ" sz="2800" dirty="0">
                <a:solidFill>
                  <a:srgbClr val="FFFFFF"/>
                </a:solidFill>
                <a:cs typeface="Source Sans Pro Light"/>
              </a:rPr>
              <a:t>EXTEND / ELABORATE</a:t>
            </a:r>
            <a:endParaRPr lang="cs-CZ" sz="2800" dirty="0">
              <a:cs typeface="Source Sans Pro Light"/>
            </a:endParaRPr>
          </a:p>
        </p:txBody>
      </p:sp>
      <p:sp>
        <p:nvSpPr>
          <p:cNvPr id="12" name="object 10">
            <a:extLst>
              <a:ext uri="{FF2B5EF4-FFF2-40B4-BE49-F238E27FC236}">
                <a16:creationId xmlns:a16="http://schemas.microsoft.com/office/drawing/2014/main" id="{4B00ADBE-6249-46EB-B9DA-3742A4C1861C}"/>
              </a:ext>
            </a:extLst>
          </p:cNvPr>
          <p:cNvSpPr txBox="1"/>
          <p:nvPr/>
        </p:nvSpPr>
        <p:spPr>
          <a:xfrm>
            <a:off x="971550" y="1791648"/>
            <a:ext cx="17221200" cy="866904"/>
          </a:xfrm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pc="-5" dirty="0">
                <a:cs typeface="Source Sans Pro Light"/>
              </a:rPr>
              <a:t>Have students </a:t>
            </a:r>
            <a:r>
              <a:rPr lang="en-US" spc="-15" dirty="0">
                <a:cs typeface="Source Sans Pro Light"/>
              </a:rPr>
              <a:t>take </a:t>
            </a:r>
            <a:r>
              <a:rPr lang="en-US" spc="-10" dirty="0">
                <a:cs typeface="Source Sans Pro Light"/>
              </a:rPr>
              <a:t>what </a:t>
            </a:r>
            <a:r>
              <a:rPr lang="en-US" dirty="0">
                <a:cs typeface="Source Sans Pro Light"/>
              </a:rPr>
              <a:t>they </a:t>
            </a:r>
            <a:r>
              <a:rPr lang="en-US" spc="-5" dirty="0">
                <a:cs typeface="Source Sans Pro Light"/>
              </a:rPr>
              <a:t>have learned and </a:t>
            </a:r>
            <a:r>
              <a:rPr lang="en-US" dirty="0">
                <a:cs typeface="Source Sans Pro Light"/>
              </a:rPr>
              <a:t>see it in </a:t>
            </a:r>
            <a:r>
              <a:rPr lang="en-US" spc="-5" dirty="0">
                <a:cs typeface="Source Sans Pro Light"/>
              </a:rPr>
              <a:t>authentic</a:t>
            </a:r>
            <a:r>
              <a:rPr lang="en-US" spc="60" dirty="0">
                <a:cs typeface="Source Sans Pro Light"/>
              </a:rPr>
              <a:t> </a:t>
            </a:r>
            <a:r>
              <a:rPr lang="en-US" spc="-10" dirty="0">
                <a:cs typeface="Source Sans Pro Light"/>
              </a:rPr>
              <a:t>contexts.</a:t>
            </a:r>
            <a:endParaRPr lang="en-US" dirty="0">
              <a:cs typeface="Source Sans Pro Light"/>
            </a:endParaRPr>
          </a:p>
          <a:p>
            <a:pPr>
              <a:lnSpc>
                <a:spcPct val="100000"/>
              </a:lnSpc>
            </a:pPr>
            <a:endParaRPr lang="en-US" sz="2000" dirty="0">
              <a:cs typeface="Times New Roman"/>
            </a:endParaRPr>
          </a:p>
          <a:p>
            <a:pPr marL="12700" marR="791845">
              <a:lnSpc>
                <a:spcPct val="100000"/>
              </a:lnSpc>
            </a:pPr>
            <a:r>
              <a:rPr lang="en-US" spc="-5" dirty="0">
                <a:cs typeface="Source Sans Pro Light"/>
              </a:rPr>
              <a:t>Show, </a:t>
            </a:r>
            <a:r>
              <a:rPr lang="en-US" dirty="0">
                <a:cs typeface="Source Sans Pro Light"/>
              </a:rPr>
              <a:t>or </a:t>
            </a:r>
            <a:r>
              <a:rPr lang="en-US" spc="-5" dirty="0">
                <a:cs typeface="Source Sans Pro Light"/>
              </a:rPr>
              <a:t>have students view, </a:t>
            </a:r>
            <a:r>
              <a:rPr lang="en-US" dirty="0">
                <a:cs typeface="Source Sans Pro Light"/>
              </a:rPr>
              <a:t>“10 </a:t>
            </a:r>
            <a:r>
              <a:rPr lang="en-US" spc="5" dirty="0">
                <a:cs typeface="Source Sans Pro Light"/>
              </a:rPr>
              <a:t>AWESOME MAGNET </a:t>
            </a:r>
            <a:r>
              <a:rPr lang="en-US" dirty="0">
                <a:cs typeface="Source Sans Pro Light"/>
              </a:rPr>
              <a:t>TRICKS!”  </a:t>
            </a:r>
            <a:r>
              <a:rPr lang="en-US" u="sng" spc="-5" dirty="0">
                <a:solidFill>
                  <a:srgbClr val="205E9E"/>
                </a:solidFill>
                <a:uFill>
                  <a:solidFill>
                    <a:srgbClr val="205E9E"/>
                  </a:solidFill>
                </a:uFill>
                <a:cs typeface="Source Sans Pro Light"/>
                <a:hlinkClick r:id="rId2"/>
              </a:rPr>
              <a:t>www.youtube.com/watch?v=h5oXWtSMHzw</a:t>
            </a:r>
            <a:endParaRPr lang="en-US" dirty="0">
              <a:cs typeface="Source Sans Pro Light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96D3476B-8E8D-4E51-AAE5-78FBA8293916}"/>
              </a:ext>
            </a:extLst>
          </p:cNvPr>
          <p:cNvGrpSpPr/>
          <p:nvPr/>
        </p:nvGrpSpPr>
        <p:grpSpPr>
          <a:xfrm>
            <a:off x="1" y="4213900"/>
            <a:ext cx="3541712" cy="828000"/>
            <a:chOff x="2266858" y="8642689"/>
            <a:chExt cx="1794167" cy="439424"/>
          </a:xfrm>
        </p:grpSpPr>
        <p:sp>
          <p:nvSpPr>
            <p:cNvPr id="20" name="object 4">
              <a:extLst>
                <a:ext uri="{FF2B5EF4-FFF2-40B4-BE49-F238E27FC236}">
                  <a16:creationId xmlns:a16="http://schemas.microsoft.com/office/drawing/2014/main" id="{1F9C36EB-1A4B-47DA-B334-DADDC70C6B2E}"/>
                </a:ext>
              </a:extLst>
            </p:cNvPr>
            <p:cNvSpPr/>
            <p:nvPr/>
          </p:nvSpPr>
          <p:spPr>
            <a:xfrm>
              <a:off x="2266858" y="8642693"/>
              <a:ext cx="1578066" cy="439420"/>
            </a:xfrm>
            <a:custGeom>
              <a:avLst/>
              <a:gdLst/>
              <a:ahLst/>
              <a:cxnLst/>
              <a:rect l="l" t="t" r="r" b="b"/>
              <a:pathLst>
                <a:path w="3844925" h="439420">
                  <a:moveTo>
                    <a:pt x="0" y="439204"/>
                  </a:moveTo>
                  <a:lnTo>
                    <a:pt x="3844798" y="439204"/>
                  </a:lnTo>
                  <a:lnTo>
                    <a:pt x="3844798" y="0"/>
                  </a:lnTo>
                  <a:lnTo>
                    <a:pt x="0" y="0"/>
                  </a:lnTo>
                  <a:lnTo>
                    <a:pt x="0" y="439204"/>
                  </a:lnTo>
                  <a:close/>
                </a:path>
              </a:pathLst>
            </a:custGeom>
            <a:solidFill>
              <a:srgbClr val="00A0E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21" name="object 5">
              <a:extLst>
                <a:ext uri="{FF2B5EF4-FFF2-40B4-BE49-F238E27FC236}">
                  <a16:creationId xmlns:a16="http://schemas.microsoft.com/office/drawing/2014/main" id="{1D8F817A-1C54-4C66-8113-3C5D71BC6BE4}"/>
                </a:ext>
              </a:extLst>
            </p:cNvPr>
            <p:cNvSpPr/>
            <p:nvPr/>
          </p:nvSpPr>
          <p:spPr>
            <a:xfrm>
              <a:off x="3621605" y="8642689"/>
              <a:ext cx="439420" cy="439420"/>
            </a:xfrm>
            <a:custGeom>
              <a:avLst/>
              <a:gdLst/>
              <a:ahLst/>
              <a:cxnLst/>
              <a:rect l="l" t="t" r="r" b="b"/>
              <a:pathLst>
                <a:path w="439420" h="439420">
                  <a:moveTo>
                    <a:pt x="219595" y="0"/>
                  </a:moveTo>
                  <a:lnTo>
                    <a:pt x="175337" y="4461"/>
                  </a:lnTo>
                  <a:lnTo>
                    <a:pt x="134116" y="17257"/>
                  </a:lnTo>
                  <a:lnTo>
                    <a:pt x="96815" y="37505"/>
                  </a:lnTo>
                  <a:lnTo>
                    <a:pt x="64315" y="64320"/>
                  </a:lnTo>
                  <a:lnTo>
                    <a:pt x="37502" y="96820"/>
                  </a:lnTo>
                  <a:lnTo>
                    <a:pt x="17256" y="134122"/>
                  </a:lnTo>
                  <a:lnTo>
                    <a:pt x="4461" y="175341"/>
                  </a:lnTo>
                  <a:lnTo>
                    <a:pt x="0" y="219595"/>
                  </a:lnTo>
                  <a:lnTo>
                    <a:pt x="4461" y="263854"/>
                  </a:lnTo>
                  <a:lnTo>
                    <a:pt x="17256" y="305076"/>
                  </a:lnTo>
                  <a:lnTo>
                    <a:pt x="37502" y="342380"/>
                  </a:lnTo>
                  <a:lnTo>
                    <a:pt x="64315" y="374881"/>
                  </a:lnTo>
                  <a:lnTo>
                    <a:pt x="96815" y="401698"/>
                  </a:lnTo>
                  <a:lnTo>
                    <a:pt x="134116" y="421945"/>
                  </a:lnTo>
                  <a:lnTo>
                    <a:pt x="175337" y="434742"/>
                  </a:lnTo>
                  <a:lnTo>
                    <a:pt x="219595" y="439204"/>
                  </a:lnTo>
                  <a:lnTo>
                    <a:pt x="263854" y="434742"/>
                  </a:lnTo>
                  <a:lnTo>
                    <a:pt x="305076" y="421945"/>
                  </a:lnTo>
                  <a:lnTo>
                    <a:pt x="342380" y="401698"/>
                  </a:lnTo>
                  <a:lnTo>
                    <a:pt x="374881" y="374881"/>
                  </a:lnTo>
                  <a:lnTo>
                    <a:pt x="401698" y="342380"/>
                  </a:lnTo>
                  <a:lnTo>
                    <a:pt x="421945" y="305076"/>
                  </a:lnTo>
                  <a:lnTo>
                    <a:pt x="434742" y="263854"/>
                  </a:lnTo>
                  <a:lnTo>
                    <a:pt x="439204" y="219595"/>
                  </a:lnTo>
                  <a:lnTo>
                    <a:pt x="434742" y="175341"/>
                  </a:lnTo>
                  <a:lnTo>
                    <a:pt x="421945" y="134122"/>
                  </a:lnTo>
                  <a:lnTo>
                    <a:pt x="401698" y="96820"/>
                  </a:lnTo>
                  <a:lnTo>
                    <a:pt x="374881" y="64320"/>
                  </a:lnTo>
                  <a:lnTo>
                    <a:pt x="342380" y="37505"/>
                  </a:lnTo>
                  <a:lnTo>
                    <a:pt x="305076" y="17257"/>
                  </a:lnTo>
                  <a:lnTo>
                    <a:pt x="263854" y="4461"/>
                  </a:lnTo>
                  <a:lnTo>
                    <a:pt x="219595" y="0"/>
                  </a:lnTo>
                  <a:close/>
                </a:path>
              </a:pathLst>
            </a:custGeom>
            <a:solidFill>
              <a:srgbClr val="00A0E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6F083189-BE30-47EC-BAF6-DB151BE45252}"/>
              </a:ext>
            </a:extLst>
          </p:cNvPr>
          <p:cNvGrpSpPr/>
          <p:nvPr/>
        </p:nvGrpSpPr>
        <p:grpSpPr>
          <a:xfrm>
            <a:off x="17112456" y="4366300"/>
            <a:ext cx="469900" cy="541020"/>
            <a:chOff x="6546338" y="509979"/>
            <a:chExt cx="469900" cy="541020"/>
          </a:xfrm>
        </p:grpSpPr>
        <p:sp>
          <p:nvSpPr>
            <p:cNvPr id="26" name="object 3">
              <a:extLst>
                <a:ext uri="{FF2B5EF4-FFF2-40B4-BE49-F238E27FC236}">
                  <a16:creationId xmlns:a16="http://schemas.microsoft.com/office/drawing/2014/main" id="{707AE4C2-37F7-47F3-BD56-282B43283948}"/>
                </a:ext>
              </a:extLst>
            </p:cNvPr>
            <p:cNvSpPr/>
            <p:nvPr/>
          </p:nvSpPr>
          <p:spPr>
            <a:xfrm>
              <a:off x="6546338" y="509979"/>
              <a:ext cx="469900" cy="541020"/>
            </a:xfrm>
            <a:custGeom>
              <a:avLst/>
              <a:gdLst/>
              <a:ahLst/>
              <a:cxnLst/>
              <a:rect l="l" t="t" r="r" b="b"/>
              <a:pathLst>
                <a:path w="469900" h="541019">
                  <a:moveTo>
                    <a:pt x="264398" y="40640"/>
                  </a:moveTo>
                  <a:lnTo>
                    <a:pt x="200415" y="40640"/>
                  </a:lnTo>
                  <a:lnTo>
                    <a:pt x="204646" y="41910"/>
                  </a:lnTo>
                  <a:lnTo>
                    <a:pt x="204646" y="68579"/>
                  </a:lnTo>
                  <a:lnTo>
                    <a:pt x="202737" y="68579"/>
                  </a:lnTo>
                  <a:lnTo>
                    <a:pt x="195545" y="69850"/>
                  </a:lnTo>
                  <a:lnTo>
                    <a:pt x="154568" y="80010"/>
                  </a:lnTo>
                  <a:lnTo>
                    <a:pt x="102891" y="106679"/>
                  </a:lnTo>
                  <a:lnTo>
                    <a:pt x="63599" y="140970"/>
                  </a:lnTo>
                  <a:lnTo>
                    <a:pt x="36632" y="175260"/>
                  </a:lnTo>
                  <a:lnTo>
                    <a:pt x="16216" y="215900"/>
                  </a:lnTo>
                  <a:lnTo>
                    <a:pt x="3740" y="260350"/>
                  </a:lnTo>
                  <a:lnTo>
                    <a:pt x="0" y="316229"/>
                  </a:lnTo>
                  <a:lnTo>
                    <a:pt x="1402" y="332740"/>
                  </a:lnTo>
                  <a:lnTo>
                    <a:pt x="12230" y="381000"/>
                  </a:lnTo>
                  <a:lnTo>
                    <a:pt x="40449" y="438150"/>
                  </a:lnTo>
                  <a:lnTo>
                    <a:pt x="94865" y="495300"/>
                  </a:lnTo>
                  <a:lnTo>
                    <a:pt x="133098" y="518160"/>
                  </a:lnTo>
                  <a:lnTo>
                    <a:pt x="175178" y="533400"/>
                  </a:lnTo>
                  <a:lnTo>
                    <a:pt x="221053" y="541020"/>
                  </a:lnTo>
                  <a:lnTo>
                    <a:pt x="253565" y="541020"/>
                  </a:lnTo>
                  <a:lnTo>
                    <a:pt x="285776" y="535940"/>
                  </a:lnTo>
                  <a:lnTo>
                    <a:pt x="314210" y="527050"/>
                  </a:lnTo>
                  <a:lnTo>
                    <a:pt x="340772" y="515620"/>
                  </a:lnTo>
                  <a:lnTo>
                    <a:pt x="365444" y="501650"/>
                  </a:lnTo>
                  <a:lnTo>
                    <a:pt x="214496" y="501650"/>
                  </a:lnTo>
                  <a:lnTo>
                    <a:pt x="197841" y="499110"/>
                  </a:lnTo>
                  <a:lnTo>
                    <a:pt x="189695" y="496570"/>
                  </a:lnTo>
                  <a:lnTo>
                    <a:pt x="186820" y="496570"/>
                  </a:lnTo>
                  <a:lnTo>
                    <a:pt x="180556" y="495300"/>
                  </a:lnTo>
                  <a:lnTo>
                    <a:pt x="176187" y="494029"/>
                  </a:lnTo>
                  <a:lnTo>
                    <a:pt x="171631" y="491490"/>
                  </a:lnTo>
                  <a:lnTo>
                    <a:pt x="167137" y="490220"/>
                  </a:lnTo>
                  <a:lnTo>
                    <a:pt x="159492" y="487679"/>
                  </a:lnTo>
                  <a:lnTo>
                    <a:pt x="155827" y="486410"/>
                  </a:lnTo>
                  <a:lnTo>
                    <a:pt x="151735" y="483870"/>
                  </a:lnTo>
                  <a:lnTo>
                    <a:pt x="148358" y="482600"/>
                  </a:lnTo>
                  <a:lnTo>
                    <a:pt x="146349" y="481329"/>
                  </a:lnTo>
                  <a:lnTo>
                    <a:pt x="138717" y="477520"/>
                  </a:lnTo>
                  <a:lnTo>
                    <a:pt x="133206" y="473710"/>
                  </a:lnTo>
                  <a:lnTo>
                    <a:pt x="127808" y="471170"/>
                  </a:lnTo>
                  <a:lnTo>
                    <a:pt x="127846" y="469900"/>
                  </a:lnTo>
                  <a:lnTo>
                    <a:pt x="122799" y="467360"/>
                  </a:lnTo>
                  <a:lnTo>
                    <a:pt x="120175" y="464820"/>
                  </a:lnTo>
                  <a:lnTo>
                    <a:pt x="119486" y="464820"/>
                  </a:lnTo>
                  <a:lnTo>
                    <a:pt x="118656" y="463550"/>
                  </a:lnTo>
                  <a:lnTo>
                    <a:pt x="112066" y="458470"/>
                  </a:lnTo>
                  <a:lnTo>
                    <a:pt x="104020" y="452120"/>
                  </a:lnTo>
                  <a:lnTo>
                    <a:pt x="103806" y="452120"/>
                  </a:lnTo>
                  <a:lnTo>
                    <a:pt x="118029" y="438150"/>
                  </a:lnTo>
                  <a:lnTo>
                    <a:pt x="118054" y="435610"/>
                  </a:lnTo>
                  <a:lnTo>
                    <a:pt x="87400" y="435610"/>
                  </a:lnTo>
                  <a:lnTo>
                    <a:pt x="84702" y="431800"/>
                  </a:lnTo>
                  <a:lnTo>
                    <a:pt x="82165" y="429260"/>
                  </a:lnTo>
                  <a:lnTo>
                    <a:pt x="79693" y="425450"/>
                  </a:lnTo>
                  <a:lnTo>
                    <a:pt x="63277" y="401320"/>
                  </a:lnTo>
                  <a:lnTo>
                    <a:pt x="50973" y="374650"/>
                  </a:lnTo>
                  <a:lnTo>
                    <a:pt x="42747" y="345440"/>
                  </a:lnTo>
                  <a:lnTo>
                    <a:pt x="38569" y="314960"/>
                  </a:lnTo>
                  <a:lnTo>
                    <a:pt x="56708" y="314960"/>
                  </a:lnTo>
                  <a:lnTo>
                    <a:pt x="57976" y="313690"/>
                  </a:lnTo>
                  <a:lnTo>
                    <a:pt x="60084" y="313690"/>
                  </a:lnTo>
                  <a:lnTo>
                    <a:pt x="61114" y="311150"/>
                  </a:lnTo>
                  <a:lnTo>
                    <a:pt x="61127" y="294640"/>
                  </a:lnTo>
                  <a:lnTo>
                    <a:pt x="58528" y="292100"/>
                  </a:lnTo>
                  <a:lnTo>
                    <a:pt x="38606" y="292100"/>
                  </a:lnTo>
                  <a:lnTo>
                    <a:pt x="39171" y="287020"/>
                  </a:lnTo>
                  <a:lnTo>
                    <a:pt x="46590" y="247650"/>
                  </a:lnTo>
                  <a:lnTo>
                    <a:pt x="47105" y="245110"/>
                  </a:lnTo>
                  <a:lnTo>
                    <a:pt x="47708" y="243840"/>
                  </a:lnTo>
                  <a:lnTo>
                    <a:pt x="48272" y="241300"/>
                  </a:lnTo>
                  <a:lnTo>
                    <a:pt x="50934" y="241300"/>
                  </a:lnTo>
                  <a:lnTo>
                    <a:pt x="51825" y="238760"/>
                  </a:lnTo>
                  <a:lnTo>
                    <a:pt x="51047" y="233679"/>
                  </a:lnTo>
                  <a:lnTo>
                    <a:pt x="51875" y="231140"/>
                  </a:lnTo>
                  <a:lnTo>
                    <a:pt x="52679" y="229870"/>
                  </a:lnTo>
                  <a:lnTo>
                    <a:pt x="53607" y="227329"/>
                  </a:lnTo>
                  <a:lnTo>
                    <a:pt x="58600" y="215900"/>
                  </a:lnTo>
                  <a:lnTo>
                    <a:pt x="64229" y="205740"/>
                  </a:lnTo>
                  <a:lnTo>
                    <a:pt x="70519" y="194310"/>
                  </a:lnTo>
                  <a:lnTo>
                    <a:pt x="77558" y="185420"/>
                  </a:lnTo>
                  <a:lnTo>
                    <a:pt x="79529" y="182879"/>
                  </a:lnTo>
                  <a:lnTo>
                    <a:pt x="81877" y="179070"/>
                  </a:lnTo>
                  <a:lnTo>
                    <a:pt x="83484" y="177800"/>
                  </a:lnTo>
                  <a:lnTo>
                    <a:pt x="85140" y="175260"/>
                  </a:lnTo>
                  <a:lnTo>
                    <a:pt x="87927" y="171450"/>
                  </a:lnTo>
                  <a:lnTo>
                    <a:pt x="118268" y="171450"/>
                  </a:lnTo>
                  <a:lnTo>
                    <a:pt x="117026" y="168910"/>
                  </a:lnTo>
                  <a:lnTo>
                    <a:pt x="116687" y="167640"/>
                  </a:lnTo>
                  <a:lnTo>
                    <a:pt x="116235" y="167640"/>
                  </a:lnTo>
                  <a:lnTo>
                    <a:pt x="112092" y="162560"/>
                  </a:lnTo>
                  <a:lnTo>
                    <a:pt x="108439" y="158750"/>
                  </a:lnTo>
                  <a:lnTo>
                    <a:pt x="104459" y="154940"/>
                  </a:lnTo>
                  <a:lnTo>
                    <a:pt x="131045" y="134620"/>
                  </a:lnTo>
                  <a:lnTo>
                    <a:pt x="159591" y="120650"/>
                  </a:lnTo>
                  <a:lnTo>
                    <a:pt x="190224" y="110490"/>
                  </a:lnTo>
                  <a:lnTo>
                    <a:pt x="223010" y="105410"/>
                  </a:lnTo>
                  <a:lnTo>
                    <a:pt x="363418" y="105410"/>
                  </a:lnTo>
                  <a:lnTo>
                    <a:pt x="348332" y="95250"/>
                  </a:lnTo>
                  <a:lnTo>
                    <a:pt x="332485" y="87629"/>
                  </a:lnTo>
                  <a:lnTo>
                    <a:pt x="299228" y="74929"/>
                  </a:lnTo>
                  <a:lnTo>
                    <a:pt x="282007" y="71120"/>
                  </a:lnTo>
                  <a:lnTo>
                    <a:pt x="264398" y="68579"/>
                  </a:lnTo>
                  <a:lnTo>
                    <a:pt x="264398" y="40640"/>
                  </a:lnTo>
                  <a:close/>
                </a:path>
                <a:path w="469900" h="541019">
                  <a:moveTo>
                    <a:pt x="234898" y="478790"/>
                  </a:moveTo>
                  <a:lnTo>
                    <a:pt x="228006" y="478790"/>
                  </a:lnTo>
                  <a:lnTo>
                    <a:pt x="226149" y="480060"/>
                  </a:lnTo>
                  <a:lnTo>
                    <a:pt x="224793" y="481329"/>
                  </a:lnTo>
                  <a:lnTo>
                    <a:pt x="223575" y="482600"/>
                  </a:lnTo>
                  <a:lnTo>
                    <a:pt x="223022" y="483870"/>
                  </a:lnTo>
                  <a:lnTo>
                    <a:pt x="223010" y="501650"/>
                  </a:lnTo>
                  <a:lnTo>
                    <a:pt x="245192" y="501650"/>
                  </a:lnTo>
                  <a:lnTo>
                    <a:pt x="245460" y="494029"/>
                  </a:lnTo>
                  <a:lnTo>
                    <a:pt x="245593" y="482600"/>
                  </a:lnTo>
                  <a:lnTo>
                    <a:pt x="242945" y="480060"/>
                  </a:lnTo>
                  <a:lnTo>
                    <a:pt x="234898" y="478790"/>
                  </a:lnTo>
                  <a:close/>
                </a:path>
                <a:path w="469900" h="541019">
                  <a:moveTo>
                    <a:pt x="366955" y="422910"/>
                  </a:moveTo>
                  <a:lnTo>
                    <a:pt x="363228" y="422910"/>
                  </a:lnTo>
                  <a:lnTo>
                    <a:pt x="355922" y="429260"/>
                  </a:lnTo>
                  <a:lnTo>
                    <a:pt x="352621" y="433070"/>
                  </a:lnTo>
                  <a:lnTo>
                    <a:pt x="351666" y="434340"/>
                  </a:lnTo>
                  <a:lnTo>
                    <a:pt x="351541" y="435610"/>
                  </a:lnTo>
                  <a:lnTo>
                    <a:pt x="351491" y="438150"/>
                  </a:lnTo>
                  <a:lnTo>
                    <a:pt x="352521" y="439420"/>
                  </a:lnTo>
                  <a:lnTo>
                    <a:pt x="364847" y="452120"/>
                  </a:lnTo>
                  <a:lnTo>
                    <a:pt x="364220" y="453390"/>
                  </a:lnTo>
                  <a:lnTo>
                    <a:pt x="337520" y="472440"/>
                  </a:lnTo>
                  <a:lnTo>
                    <a:pt x="308852" y="487679"/>
                  </a:lnTo>
                  <a:lnTo>
                    <a:pt x="278111" y="497840"/>
                  </a:lnTo>
                  <a:lnTo>
                    <a:pt x="245192" y="501650"/>
                  </a:lnTo>
                  <a:lnTo>
                    <a:pt x="365444" y="501650"/>
                  </a:lnTo>
                  <a:lnTo>
                    <a:pt x="388208" y="483870"/>
                  </a:lnTo>
                  <a:lnTo>
                    <a:pt x="389099" y="482600"/>
                  </a:lnTo>
                  <a:lnTo>
                    <a:pt x="390016" y="482600"/>
                  </a:lnTo>
                  <a:lnTo>
                    <a:pt x="390895" y="481329"/>
                  </a:lnTo>
                  <a:lnTo>
                    <a:pt x="400658" y="472440"/>
                  </a:lnTo>
                  <a:lnTo>
                    <a:pt x="409821" y="462279"/>
                  </a:lnTo>
                  <a:lnTo>
                    <a:pt x="418387" y="452120"/>
                  </a:lnTo>
                  <a:lnTo>
                    <a:pt x="426357" y="441960"/>
                  </a:lnTo>
                  <a:lnTo>
                    <a:pt x="426219" y="441960"/>
                  </a:lnTo>
                  <a:lnTo>
                    <a:pt x="429289" y="436879"/>
                  </a:lnTo>
                  <a:lnTo>
                    <a:pt x="380689" y="436879"/>
                  </a:lnTo>
                  <a:lnTo>
                    <a:pt x="377350" y="433070"/>
                  </a:lnTo>
                  <a:lnTo>
                    <a:pt x="374249" y="429260"/>
                  </a:lnTo>
                  <a:lnTo>
                    <a:pt x="366955" y="422910"/>
                  </a:lnTo>
                  <a:close/>
                </a:path>
                <a:path w="469900" h="541019">
                  <a:moveTo>
                    <a:pt x="454837" y="220979"/>
                  </a:moveTo>
                  <a:lnTo>
                    <a:pt x="413340" y="220979"/>
                  </a:lnTo>
                  <a:lnTo>
                    <a:pt x="414293" y="223520"/>
                  </a:lnTo>
                  <a:lnTo>
                    <a:pt x="416516" y="228600"/>
                  </a:lnTo>
                  <a:lnTo>
                    <a:pt x="417645" y="232410"/>
                  </a:lnTo>
                  <a:lnTo>
                    <a:pt x="418586" y="234950"/>
                  </a:lnTo>
                  <a:lnTo>
                    <a:pt x="420168" y="238760"/>
                  </a:lnTo>
                  <a:lnTo>
                    <a:pt x="420734" y="240029"/>
                  </a:lnTo>
                  <a:lnTo>
                    <a:pt x="422039" y="245110"/>
                  </a:lnTo>
                  <a:lnTo>
                    <a:pt x="423093" y="247650"/>
                  </a:lnTo>
                  <a:lnTo>
                    <a:pt x="423884" y="251460"/>
                  </a:lnTo>
                  <a:lnTo>
                    <a:pt x="424587" y="254000"/>
                  </a:lnTo>
                  <a:lnTo>
                    <a:pt x="425504" y="256540"/>
                  </a:lnTo>
                  <a:lnTo>
                    <a:pt x="426583" y="261620"/>
                  </a:lnTo>
                  <a:lnTo>
                    <a:pt x="426871" y="262890"/>
                  </a:lnTo>
                  <a:lnTo>
                    <a:pt x="427449" y="266700"/>
                  </a:lnTo>
                  <a:lnTo>
                    <a:pt x="428026" y="269240"/>
                  </a:lnTo>
                  <a:lnTo>
                    <a:pt x="429030" y="275590"/>
                  </a:lnTo>
                  <a:lnTo>
                    <a:pt x="429382" y="279400"/>
                  </a:lnTo>
                  <a:lnTo>
                    <a:pt x="430914" y="293370"/>
                  </a:lnTo>
                  <a:lnTo>
                    <a:pt x="411821" y="293370"/>
                  </a:lnTo>
                  <a:lnTo>
                    <a:pt x="409335" y="294640"/>
                  </a:lnTo>
                  <a:lnTo>
                    <a:pt x="408243" y="297179"/>
                  </a:lnTo>
                  <a:lnTo>
                    <a:pt x="408055" y="298450"/>
                  </a:lnTo>
                  <a:lnTo>
                    <a:pt x="407966" y="308610"/>
                  </a:lnTo>
                  <a:lnTo>
                    <a:pt x="408092" y="312420"/>
                  </a:lnTo>
                  <a:lnTo>
                    <a:pt x="410703" y="314960"/>
                  </a:lnTo>
                  <a:lnTo>
                    <a:pt x="430675" y="314960"/>
                  </a:lnTo>
                  <a:lnTo>
                    <a:pt x="430650" y="316229"/>
                  </a:lnTo>
                  <a:lnTo>
                    <a:pt x="425669" y="349250"/>
                  </a:lnTo>
                  <a:lnTo>
                    <a:pt x="415742" y="381000"/>
                  </a:lnTo>
                  <a:lnTo>
                    <a:pt x="400813" y="410210"/>
                  </a:lnTo>
                  <a:lnTo>
                    <a:pt x="380864" y="436879"/>
                  </a:lnTo>
                  <a:lnTo>
                    <a:pt x="429289" y="436879"/>
                  </a:lnTo>
                  <a:lnTo>
                    <a:pt x="443871" y="412750"/>
                  </a:lnTo>
                  <a:lnTo>
                    <a:pt x="456927" y="381000"/>
                  </a:lnTo>
                  <a:lnTo>
                    <a:pt x="465411" y="349250"/>
                  </a:lnTo>
                  <a:lnTo>
                    <a:pt x="469350" y="314960"/>
                  </a:lnTo>
                  <a:lnTo>
                    <a:pt x="469268" y="292100"/>
                  </a:lnTo>
                  <a:lnTo>
                    <a:pt x="467978" y="275590"/>
                  </a:lnTo>
                  <a:lnTo>
                    <a:pt x="464929" y="256540"/>
                  </a:lnTo>
                  <a:lnTo>
                    <a:pt x="460363" y="237490"/>
                  </a:lnTo>
                  <a:lnTo>
                    <a:pt x="456395" y="224790"/>
                  </a:lnTo>
                  <a:lnTo>
                    <a:pt x="454837" y="220979"/>
                  </a:lnTo>
                  <a:close/>
                </a:path>
                <a:path w="469900" h="541019">
                  <a:moveTo>
                    <a:pt x="105941" y="421640"/>
                  </a:moveTo>
                  <a:lnTo>
                    <a:pt x="103254" y="421640"/>
                  </a:lnTo>
                  <a:lnTo>
                    <a:pt x="100807" y="422910"/>
                  </a:lnTo>
                  <a:lnTo>
                    <a:pt x="99388" y="422910"/>
                  </a:lnTo>
                  <a:lnTo>
                    <a:pt x="95008" y="427990"/>
                  </a:lnTo>
                  <a:lnTo>
                    <a:pt x="91379" y="431800"/>
                  </a:lnTo>
                  <a:lnTo>
                    <a:pt x="87601" y="435610"/>
                  </a:lnTo>
                  <a:lnTo>
                    <a:pt x="118054" y="435610"/>
                  </a:lnTo>
                  <a:lnTo>
                    <a:pt x="118067" y="434340"/>
                  </a:lnTo>
                  <a:lnTo>
                    <a:pt x="111840" y="427990"/>
                  </a:lnTo>
                  <a:lnTo>
                    <a:pt x="110020" y="426720"/>
                  </a:lnTo>
                  <a:lnTo>
                    <a:pt x="105941" y="421640"/>
                  </a:lnTo>
                  <a:close/>
                </a:path>
                <a:path w="469900" h="541019">
                  <a:moveTo>
                    <a:pt x="429018" y="171450"/>
                  </a:moveTo>
                  <a:lnTo>
                    <a:pt x="381278" y="171450"/>
                  </a:lnTo>
                  <a:lnTo>
                    <a:pt x="383966" y="175260"/>
                  </a:lnTo>
                  <a:lnTo>
                    <a:pt x="385911" y="177800"/>
                  </a:lnTo>
                  <a:lnTo>
                    <a:pt x="388886" y="181610"/>
                  </a:lnTo>
                  <a:lnTo>
                    <a:pt x="394690" y="189229"/>
                  </a:lnTo>
                  <a:lnTo>
                    <a:pt x="400072" y="196850"/>
                  </a:lnTo>
                  <a:lnTo>
                    <a:pt x="405033" y="205740"/>
                  </a:lnTo>
                  <a:lnTo>
                    <a:pt x="409574" y="213360"/>
                  </a:lnTo>
                  <a:lnTo>
                    <a:pt x="411130" y="217170"/>
                  </a:lnTo>
                  <a:lnTo>
                    <a:pt x="413376" y="222250"/>
                  </a:lnTo>
                  <a:lnTo>
                    <a:pt x="413340" y="220979"/>
                  </a:lnTo>
                  <a:lnTo>
                    <a:pt x="454837" y="220979"/>
                  </a:lnTo>
                  <a:lnTo>
                    <a:pt x="451720" y="213360"/>
                  </a:lnTo>
                  <a:lnTo>
                    <a:pt x="446414" y="200660"/>
                  </a:lnTo>
                  <a:lnTo>
                    <a:pt x="440554" y="189229"/>
                  </a:lnTo>
                  <a:lnTo>
                    <a:pt x="429018" y="171450"/>
                  </a:lnTo>
                  <a:close/>
                </a:path>
                <a:path w="469900" h="541019">
                  <a:moveTo>
                    <a:pt x="118268" y="171450"/>
                  </a:moveTo>
                  <a:lnTo>
                    <a:pt x="88128" y="171450"/>
                  </a:lnTo>
                  <a:lnTo>
                    <a:pt x="91191" y="175260"/>
                  </a:lnTo>
                  <a:lnTo>
                    <a:pt x="94053" y="177800"/>
                  </a:lnTo>
                  <a:lnTo>
                    <a:pt x="98396" y="182879"/>
                  </a:lnTo>
                  <a:lnTo>
                    <a:pt x="99225" y="182879"/>
                  </a:lnTo>
                  <a:lnTo>
                    <a:pt x="102816" y="186690"/>
                  </a:lnTo>
                  <a:lnTo>
                    <a:pt x="106191" y="185420"/>
                  </a:lnTo>
                  <a:lnTo>
                    <a:pt x="117477" y="173990"/>
                  </a:lnTo>
                  <a:lnTo>
                    <a:pt x="118268" y="171450"/>
                  </a:lnTo>
                  <a:close/>
                </a:path>
                <a:path w="469900" h="541019">
                  <a:moveTo>
                    <a:pt x="363418" y="105410"/>
                  </a:moveTo>
                  <a:lnTo>
                    <a:pt x="246296" y="105410"/>
                  </a:lnTo>
                  <a:lnTo>
                    <a:pt x="279022" y="110490"/>
                  </a:lnTo>
                  <a:lnTo>
                    <a:pt x="309642" y="120650"/>
                  </a:lnTo>
                  <a:lnTo>
                    <a:pt x="338242" y="134620"/>
                  </a:lnTo>
                  <a:lnTo>
                    <a:pt x="364909" y="154940"/>
                  </a:lnTo>
                  <a:lnTo>
                    <a:pt x="364119" y="156210"/>
                  </a:lnTo>
                  <a:lnTo>
                    <a:pt x="365223" y="156210"/>
                  </a:lnTo>
                  <a:lnTo>
                    <a:pt x="355633" y="165100"/>
                  </a:lnTo>
                  <a:lnTo>
                    <a:pt x="354680" y="166370"/>
                  </a:lnTo>
                  <a:lnTo>
                    <a:pt x="352408" y="168910"/>
                  </a:lnTo>
                  <a:lnTo>
                    <a:pt x="351779" y="171450"/>
                  </a:lnTo>
                  <a:lnTo>
                    <a:pt x="351879" y="172720"/>
                  </a:lnTo>
                  <a:lnTo>
                    <a:pt x="352231" y="173990"/>
                  </a:lnTo>
                  <a:lnTo>
                    <a:pt x="353123" y="175260"/>
                  </a:lnTo>
                  <a:lnTo>
                    <a:pt x="356323" y="179070"/>
                  </a:lnTo>
                  <a:lnTo>
                    <a:pt x="358106" y="180340"/>
                  </a:lnTo>
                  <a:lnTo>
                    <a:pt x="363554" y="185420"/>
                  </a:lnTo>
                  <a:lnTo>
                    <a:pt x="367333" y="185420"/>
                  </a:lnTo>
                  <a:lnTo>
                    <a:pt x="372781" y="180340"/>
                  </a:lnTo>
                  <a:lnTo>
                    <a:pt x="377777" y="175260"/>
                  </a:lnTo>
                  <a:lnTo>
                    <a:pt x="381278" y="171450"/>
                  </a:lnTo>
                  <a:lnTo>
                    <a:pt x="429018" y="171450"/>
                  </a:lnTo>
                  <a:lnTo>
                    <a:pt x="417406" y="153670"/>
                  </a:lnTo>
                  <a:lnTo>
                    <a:pt x="434303" y="135890"/>
                  </a:lnTo>
                  <a:lnTo>
                    <a:pt x="457170" y="135890"/>
                  </a:lnTo>
                  <a:lnTo>
                    <a:pt x="460789" y="132079"/>
                  </a:lnTo>
                  <a:lnTo>
                    <a:pt x="460614" y="127000"/>
                  </a:lnTo>
                  <a:lnTo>
                    <a:pt x="391234" y="127000"/>
                  </a:lnTo>
                  <a:lnTo>
                    <a:pt x="377724" y="115570"/>
                  </a:lnTo>
                  <a:lnTo>
                    <a:pt x="363418" y="105410"/>
                  </a:lnTo>
                  <a:close/>
                </a:path>
                <a:path w="469900" h="541019">
                  <a:moveTo>
                    <a:pt x="457170" y="135890"/>
                  </a:moveTo>
                  <a:lnTo>
                    <a:pt x="434303" y="135890"/>
                  </a:lnTo>
                  <a:lnTo>
                    <a:pt x="434592" y="137160"/>
                  </a:lnTo>
                  <a:lnTo>
                    <a:pt x="434980" y="137160"/>
                  </a:lnTo>
                  <a:lnTo>
                    <a:pt x="441508" y="143510"/>
                  </a:lnTo>
                  <a:lnTo>
                    <a:pt x="449931" y="143510"/>
                  </a:lnTo>
                  <a:lnTo>
                    <a:pt x="457170" y="135890"/>
                  </a:lnTo>
                  <a:close/>
                </a:path>
                <a:path w="469900" h="541019">
                  <a:moveTo>
                    <a:pt x="246296" y="105410"/>
                  </a:moveTo>
                  <a:lnTo>
                    <a:pt x="223010" y="105410"/>
                  </a:lnTo>
                  <a:lnTo>
                    <a:pt x="223022" y="125729"/>
                  </a:lnTo>
                  <a:lnTo>
                    <a:pt x="225258" y="128270"/>
                  </a:lnTo>
                  <a:lnTo>
                    <a:pt x="243421" y="128270"/>
                  </a:lnTo>
                  <a:lnTo>
                    <a:pt x="246158" y="125729"/>
                  </a:lnTo>
                  <a:lnTo>
                    <a:pt x="246273" y="120650"/>
                  </a:lnTo>
                  <a:lnTo>
                    <a:pt x="246296" y="105410"/>
                  </a:lnTo>
                  <a:close/>
                </a:path>
                <a:path w="469900" h="541019">
                  <a:moveTo>
                    <a:pt x="416729" y="80010"/>
                  </a:moveTo>
                  <a:lnTo>
                    <a:pt x="408230" y="80010"/>
                  </a:lnTo>
                  <a:lnTo>
                    <a:pt x="397536" y="90170"/>
                  </a:lnTo>
                  <a:lnTo>
                    <a:pt x="397623" y="99060"/>
                  </a:lnTo>
                  <a:lnTo>
                    <a:pt x="404815" y="106679"/>
                  </a:lnTo>
                  <a:lnTo>
                    <a:pt x="406573" y="107950"/>
                  </a:lnTo>
                  <a:lnTo>
                    <a:pt x="408042" y="109220"/>
                  </a:lnTo>
                  <a:lnTo>
                    <a:pt x="391234" y="127000"/>
                  </a:lnTo>
                  <a:lnTo>
                    <a:pt x="460614" y="127000"/>
                  </a:lnTo>
                  <a:lnTo>
                    <a:pt x="460526" y="124460"/>
                  </a:lnTo>
                  <a:lnTo>
                    <a:pt x="438543" y="101600"/>
                  </a:lnTo>
                  <a:lnTo>
                    <a:pt x="430476" y="93979"/>
                  </a:lnTo>
                  <a:lnTo>
                    <a:pt x="416729" y="80010"/>
                  </a:lnTo>
                  <a:close/>
                </a:path>
                <a:path w="469900" h="541019">
                  <a:moveTo>
                    <a:pt x="286853" y="0"/>
                  </a:moveTo>
                  <a:lnTo>
                    <a:pt x="183422" y="0"/>
                  </a:lnTo>
                  <a:lnTo>
                    <a:pt x="178742" y="3810"/>
                  </a:lnTo>
                  <a:lnTo>
                    <a:pt x="174589" y="10160"/>
                  </a:lnTo>
                  <a:lnTo>
                    <a:pt x="173062" y="17779"/>
                  </a:lnTo>
                  <a:lnTo>
                    <a:pt x="174537" y="26670"/>
                  </a:lnTo>
                  <a:lnTo>
                    <a:pt x="178613" y="33020"/>
                  </a:lnTo>
                  <a:lnTo>
                    <a:pt x="184709" y="38100"/>
                  </a:lnTo>
                  <a:lnTo>
                    <a:pt x="192243" y="40640"/>
                  </a:lnTo>
                  <a:lnTo>
                    <a:pt x="273134" y="40640"/>
                  </a:lnTo>
                  <a:lnTo>
                    <a:pt x="283982" y="38100"/>
                  </a:lnTo>
                  <a:lnTo>
                    <a:pt x="291904" y="31750"/>
                  </a:lnTo>
                  <a:lnTo>
                    <a:pt x="295952" y="22860"/>
                  </a:lnTo>
                  <a:lnTo>
                    <a:pt x="295178" y="11429"/>
                  </a:lnTo>
                  <a:lnTo>
                    <a:pt x="291903" y="5079"/>
                  </a:lnTo>
                  <a:lnTo>
                    <a:pt x="286853" y="0"/>
                  </a:lnTo>
                  <a:close/>
                </a:path>
              </a:pathLst>
            </a:custGeom>
            <a:solidFill>
              <a:srgbClr val="009EF3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27" name="object 5">
              <a:extLst>
                <a:ext uri="{FF2B5EF4-FFF2-40B4-BE49-F238E27FC236}">
                  <a16:creationId xmlns:a16="http://schemas.microsoft.com/office/drawing/2014/main" id="{0D0A2284-423A-453D-ABE8-05BA1E8EA346}"/>
                </a:ext>
              </a:extLst>
            </p:cNvPr>
            <p:cNvSpPr txBox="1"/>
            <p:nvPr/>
          </p:nvSpPr>
          <p:spPr>
            <a:xfrm>
              <a:off x="6647655" y="615013"/>
              <a:ext cx="273050" cy="347980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5715" algn="ctr">
                <a:lnSpc>
                  <a:spcPts val="1270"/>
                </a:lnSpc>
                <a:spcBef>
                  <a:spcPts val="100"/>
                </a:spcBef>
              </a:pPr>
              <a:r>
                <a:rPr lang="cs-CZ" sz="1200" dirty="0">
                  <a:solidFill>
                    <a:srgbClr val="00A0F0"/>
                  </a:solidFill>
                  <a:cs typeface="Source Sans Pro"/>
                </a:rPr>
                <a:t>10</a:t>
              </a:r>
              <a:endParaRPr sz="1200" dirty="0">
                <a:cs typeface="Source Sans Pro"/>
              </a:endParaRPr>
            </a:p>
            <a:p>
              <a:pPr algn="ctr">
                <a:lnSpc>
                  <a:spcPts val="1270"/>
                </a:lnSpc>
              </a:pPr>
              <a:r>
                <a:rPr sz="1200" dirty="0">
                  <a:solidFill>
                    <a:srgbClr val="00A0F0"/>
                  </a:solidFill>
                  <a:cs typeface="Source Sans Pro"/>
                </a:rPr>
                <a:t>min</a:t>
              </a:r>
              <a:endParaRPr sz="1200" dirty="0">
                <a:cs typeface="Source Sans Pro"/>
              </a:endParaRPr>
            </a:p>
          </p:txBody>
        </p:sp>
      </p:grpSp>
      <p:sp>
        <p:nvSpPr>
          <p:cNvPr id="28" name="object 9">
            <a:extLst>
              <a:ext uri="{FF2B5EF4-FFF2-40B4-BE49-F238E27FC236}">
                <a16:creationId xmlns:a16="http://schemas.microsoft.com/office/drawing/2014/main" id="{611FEB3F-182F-4544-8573-BCCA7373EA7F}"/>
              </a:ext>
            </a:extLst>
          </p:cNvPr>
          <p:cNvSpPr txBox="1"/>
          <p:nvPr/>
        </p:nvSpPr>
        <p:spPr>
          <a:xfrm>
            <a:off x="653256" y="4406045"/>
            <a:ext cx="3581400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cs-CZ" sz="2800" dirty="0">
                <a:solidFill>
                  <a:srgbClr val="FFFFFF"/>
                </a:solidFill>
                <a:cs typeface="Source Sans Pro Light"/>
              </a:rPr>
              <a:t>EVALUATE</a:t>
            </a:r>
            <a:endParaRPr lang="cs-CZ" sz="2800" dirty="0">
              <a:cs typeface="Source Sans Pro Light"/>
            </a:endParaRPr>
          </a:p>
        </p:txBody>
      </p:sp>
      <p:sp>
        <p:nvSpPr>
          <p:cNvPr id="29" name="object 8">
            <a:extLst>
              <a:ext uri="{FF2B5EF4-FFF2-40B4-BE49-F238E27FC236}">
                <a16:creationId xmlns:a16="http://schemas.microsoft.com/office/drawing/2014/main" id="{1F6944F0-5343-4EF3-8668-78DE07279F3A}"/>
              </a:ext>
            </a:extLst>
          </p:cNvPr>
          <p:cNvSpPr txBox="1"/>
          <p:nvPr/>
        </p:nvSpPr>
        <p:spPr>
          <a:xfrm>
            <a:off x="971550" y="5346700"/>
            <a:ext cx="8364655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b="0" spc="-5" dirty="0">
                <a:cs typeface="Source Sans Pro Light"/>
              </a:rPr>
              <a:t>“Magnetic </a:t>
            </a:r>
            <a:r>
              <a:rPr b="0" dirty="0">
                <a:cs typeface="Source Sans Pro Light"/>
              </a:rPr>
              <a:t>Fields”</a:t>
            </a:r>
            <a:endParaRPr dirty="0">
              <a:cs typeface="Source Sans Pro Light"/>
            </a:endParaRPr>
          </a:p>
          <a:p>
            <a:pPr marL="12700">
              <a:lnSpc>
                <a:spcPct val="100000"/>
              </a:lnSpc>
            </a:pPr>
            <a:r>
              <a:rPr b="0" u="sng" spc="-5" dirty="0">
                <a:solidFill>
                  <a:srgbClr val="205E9E"/>
                </a:solidFill>
                <a:uFill>
                  <a:solidFill>
                    <a:srgbClr val="205E9E"/>
                  </a:solidFill>
                </a:uFill>
                <a:cs typeface="Source Sans Pro Light"/>
                <a:hlinkClick r:id="rId3"/>
              </a:rPr>
              <a:t>www.ck12.org/section/Magnetic-Fields/</a:t>
            </a:r>
            <a:endParaRPr dirty="0">
              <a:cs typeface="Source Sans Pro Light"/>
            </a:endParaRPr>
          </a:p>
        </p:txBody>
      </p:sp>
    </p:spTree>
    <p:extLst>
      <p:ext uri="{BB962C8B-B14F-4D97-AF65-F5344CB8AC3E}">
        <p14:creationId xmlns:p14="http://schemas.microsoft.com/office/powerpoint/2010/main" val="20117695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E0153AF3-9DDB-4E93-BA40-4C2F43FDE4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1356" y="67681"/>
            <a:ext cx="8001000" cy="11312183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84245BAD-AD40-44DC-AD0B-D3C9CCC8E608}"/>
              </a:ext>
            </a:extLst>
          </p:cNvPr>
          <p:cNvSpPr/>
          <p:nvPr/>
        </p:nvSpPr>
        <p:spPr>
          <a:xfrm>
            <a:off x="6990556" y="3365500"/>
            <a:ext cx="609600" cy="381000"/>
          </a:xfrm>
          <a:prstGeom prst="ellipse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F060F4C4-EFE3-48EC-8847-D14643B0A6F2}"/>
              </a:ext>
            </a:extLst>
          </p:cNvPr>
          <p:cNvSpPr/>
          <p:nvPr/>
        </p:nvSpPr>
        <p:spPr>
          <a:xfrm>
            <a:off x="12095956" y="5422900"/>
            <a:ext cx="685800" cy="415172"/>
          </a:xfrm>
          <a:prstGeom prst="ellipse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B735A096-D882-40D4-A955-E5B75A4A75DC}"/>
              </a:ext>
            </a:extLst>
          </p:cNvPr>
          <p:cNvSpPr/>
          <p:nvPr/>
        </p:nvSpPr>
        <p:spPr>
          <a:xfrm>
            <a:off x="11791156" y="4868486"/>
            <a:ext cx="457200" cy="1524000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0962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A picture containing dog, large, playing, group&#10;&#10;Description automatically generated">
            <a:extLst>
              <a:ext uri="{FF2B5EF4-FFF2-40B4-BE49-F238E27FC236}">
                <a16:creationId xmlns:a16="http://schemas.microsoft.com/office/drawing/2014/main" id="{BA493F0F-1A9B-4F90-9EC6-9E2A28DFEC1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5846" y="3923699"/>
            <a:ext cx="8080375" cy="6060281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1238DA2-65B3-4F14-8B6C-24E66AD3F0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644093" y="3594870"/>
            <a:ext cx="8606433" cy="6996517"/>
          </a:xfrm>
        </p:spPr>
        <p:txBody>
          <a:bodyPr>
            <a:normAutofit/>
          </a:bodyPr>
          <a:lstStyle/>
          <a:p>
            <a:r>
              <a:rPr lang="en-US" dirty="0"/>
              <a:t>Zechariah 6:5 – 4 teams of horses/chariots in 4 directions</a:t>
            </a:r>
          </a:p>
          <a:p>
            <a:r>
              <a:rPr lang="en-US" dirty="0"/>
              <a:t>Isaiah 19:1—Yahweh rides on a swift cloud / Egyptian hearts melt</a:t>
            </a:r>
          </a:p>
          <a:p>
            <a:r>
              <a:rPr lang="en-US" dirty="0"/>
              <a:t>Isaiah 66:15-16 Yahweh’s chariot is a whirlwind / brings flames of fire</a:t>
            </a:r>
          </a:p>
          <a:p>
            <a:r>
              <a:rPr lang="en-US" dirty="0"/>
              <a:t>Jeremiah 4:11-12 – a scorching wind to judge God’s people</a:t>
            </a:r>
          </a:p>
          <a:p>
            <a:r>
              <a:rPr lang="en-US" dirty="0"/>
              <a:t>Jeremiah 49:36 –scatter Elam to the four winds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5A026AA3-71B4-4DA6-A5FD-202844C364A7}"/>
              </a:ext>
            </a:extLst>
          </p:cNvPr>
          <p:cNvGrpSpPr/>
          <p:nvPr/>
        </p:nvGrpSpPr>
        <p:grpSpPr>
          <a:xfrm>
            <a:off x="0" y="28853"/>
            <a:ext cx="5314155" cy="828000"/>
            <a:chOff x="564554" y="8642689"/>
            <a:chExt cx="3496471" cy="439424"/>
          </a:xfrm>
        </p:grpSpPr>
        <p:sp>
          <p:nvSpPr>
            <p:cNvPr id="10" name="object 4">
              <a:extLst>
                <a:ext uri="{FF2B5EF4-FFF2-40B4-BE49-F238E27FC236}">
                  <a16:creationId xmlns:a16="http://schemas.microsoft.com/office/drawing/2014/main" id="{AD4F7069-EC91-4A62-9D40-7288B5641305}"/>
                </a:ext>
              </a:extLst>
            </p:cNvPr>
            <p:cNvSpPr/>
            <p:nvPr/>
          </p:nvSpPr>
          <p:spPr>
            <a:xfrm>
              <a:off x="564554" y="8642693"/>
              <a:ext cx="3280372" cy="439420"/>
            </a:xfrm>
            <a:custGeom>
              <a:avLst/>
              <a:gdLst/>
              <a:ahLst/>
              <a:cxnLst/>
              <a:rect l="l" t="t" r="r" b="b"/>
              <a:pathLst>
                <a:path w="3844925" h="439420">
                  <a:moveTo>
                    <a:pt x="0" y="439204"/>
                  </a:moveTo>
                  <a:lnTo>
                    <a:pt x="3844798" y="439204"/>
                  </a:lnTo>
                  <a:lnTo>
                    <a:pt x="3844798" y="0"/>
                  </a:lnTo>
                  <a:lnTo>
                    <a:pt x="0" y="0"/>
                  </a:lnTo>
                  <a:lnTo>
                    <a:pt x="0" y="439204"/>
                  </a:lnTo>
                  <a:close/>
                </a:path>
              </a:pathLst>
            </a:custGeom>
            <a:solidFill>
              <a:srgbClr val="00A0E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11" name="object 5">
              <a:extLst>
                <a:ext uri="{FF2B5EF4-FFF2-40B4-BE49-F238E27FC236}">
                  <a16:creationId xmlns:a16="http://schemas.microsoft.com/office/drawing/2014/main" id="{BE1D5615-E169-49A5-B4D2-16A762B9E2DB}"/>
                </a:ext>
              </a:extLst>
            </p:cNvPr>
            <p:cNvSpPr/>
            <p:nvPr/>
          </p:nvSpPr>
          <p:spPr>
            <a:xfrm>
              <a:off x="3621605" y="8642689"/>
              <a:ext cx="439420" cy="439420"/>
            </a:xfrm>
            <a:custGeom>
              <a:avLst/>
              <a:gdLst/>
              <a:ahLst/>
              <a:cxnLst/>
              <a:rect l="l" t="t" r="r" b="b"/>
              <a:pathLst>
                <a:path w="439420" h="439420">
                  <a:moveTo>
                    <a:pt x="219595" y="0"/>
                  </a:moveTo>
                  <a:lnTo>
                    <a:pt x="175337" y="4461"/>
                  </a:lnTo>
                  <a:lnTo>
                    <a:pt x="134116" y="17257"/>
                  </a:lnTo>
                  <a:lnTo>
                    <a:pt x="96815" y="37505"/>
                  </a:lnTo>
                  <a:lnTo>
                    <a:pt x="64315" y="64320"/>
                  </a:lnTo>
                  <a:lnTo>
                    <a:pt x="37502" y="96820"/>
                  </a:lnTo>
                  <a:lnTo>
                    <a:pt x="17256" y="134122"/>
                  </a:lnTo>
                  <a:lnTo>
                    <a:pt x="4461" y="175341"/>
                  </a:lnTo>
                  <a:lnTo>
                    <a:pt x="0" y="219595"/>
                  </a:lnTo>
                  <a:lnTo>
                    <a:pt x="4461" y="263854"/>
                  </a:lnTo>
                  <a:lnTo>
                    <a:pt x="17256" y="305076"/>
                  </a:lnTo>
                  <a:lnTo>
                    <a:pt x="37502" y="342380"/>
                  </a:lnTo>
                  <a:lnTo>
                    <a:pt x="64315" y="374881"/>
                  </a:lnTo>
                  <a:lnTo>
                    <a:pt x="96815" y="401698"/>
                  </a:lnTo>
                  <a:lnTo>
                    <a:pt x="134116" y="421945"/>
                  </a:lnTo>
                  <a:lnTo>
                    <a:pt x="175337" y="434742"/>
                  </a:lnTo>
                  <a:lnTo>
                    <a:pt x="219595" y="439204"/>
                  </a:lnTo>
                  <a:lnTo>
                    <a:pt x="263854" y="434742"/>
                  </a:lnTo>
                  <a:lnTo>
                    <a:pt x="305076" y="421945"/>
                  </a:lnTo>
                  <a:lnTo>
                    <a:pt x="342380" y="401698"/>
                  </a:lnTo>
                  <a:lnTo>
                    <a:pt x="374881" y="374881"/>
                  </a:lnTo>
                  <a:lnTo>
                    <a:pt x="401698" y="342380"/>
                  </a:lnTo>
                  <a:lnTo>
                    <a:pt x="421945" y="305076"/>
                  </a:lnTo>
                  <a:lnTo>
                    <a:pt x="434742" y="263854"/>
                  </a:lnTo>
                  <a:lnTo>
                    <a:pt x="439204" y="219595"/>
                  </a:lnTo>
                  <a:lnTo>
                    <a:pt x="434742" y="175341"/>
                  </a:lnTo>
                  <a:lnTo>
                    <a:pt x="421945" y="134122"/>
                  </a:lnTo>
                  <a:lnTo>
                    <a:pt x="401698" y="96820"/>
                  </a:lnTo>
                  <a:lnTo>
                    <a:pt x="374881" y="64320"/>
                  </a:lnTo>
                  <a:lnTo>
                    <a:pt x="342380" y="37505"/>
                  </a:lnTo>
                  <a:lnTo>
                    <a:pt x="305076" y="17257"/>
                  </a:lnTo>
                  <a:lnTo>
                    <a:pt x="263854" y="4461"/>
                  </a:lnTo>
                  <a:lnTo>
                    <a:pt x="219595" y="0"/>
                  </a:lnTo>
                  <a:close/>
                </a:path>
              </a:pathLst>
            </a:custGeom>
            <a:solidFill>
              <a:srgbClr val="00A0E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15" name="object 9">
            <a:extLst>
              <a:ext uri="{FF2B5EF4-FFF2-40B4-BE49-F238E27FC236}">
                <a16:creationId xmlns:a16="http://schemas.microsoft.com/office/drawing/2014/main" id="{08D22A62-484C-4154-A19B-E03E844C9742}"/>
              </a:ext>
            </a:extLst>
          </p:cNvPr>
          <p:cNvSpPr txBox="1"/>
          <p:nvPr/>
        </p:nvSpPr>
        <p:spPr>
          <a:xfrm>
            <a:off x="736456" y="239312"/>
            <a:ext cx="3581400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2800" dirty="0">
                <a:solidFill>
                  <a:srgbClr val="FFFFFF"/>
                </a:solidFill>
                <a:cs typeface="Source Sans Pro Light"/>
              </a:rPr>
              <a:t>Angels and the Winds</a:t>
            </a:r>
            <a:endParaRPr lang="cs-CZ" sz="2800" dirty="0">
              <a:cs typeface="Source Sans Pro Light"/>
            </a:endParaRPr>
          </a:p>
        </p:txBody>
      </p:sp>
      <p:pic>
        <p:nvPicPr>
          <p:cNvPr id="17" name="Picture 16" descr="A screenshot of a cell phone&#10;&#10;Description automatically generated">
            <a:extLst>
              <a:ext uri="{FF2B5EF4-FFF2-40B4-BE49-F238E27FC236}">
                <a16:creationId xmlns:a16="http://schemas.microsoft.com/office/drawing/2014/main" id="{732ABB58-47EA-4824-8F29-6707D9CB5B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4402" y="992973"/>
            <a:ext cx="14301508" cy="2465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1530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>
            <a:extLst>
              <a:ext uri="{FF2B5EF4-FFF2-40B4-BE49-F238E27FC236}">
                <a16:creationId xmlns:a16="http://schemas.microsoft.com/office/drawing/2014/main" id="{E9DC037C-C731-4D52-835A-5765F8A4FBF2}"/>
              </a:ext>
            </a:extLst>
          </p:cNvPr>
          <p:cNvGrpSpPr/>
          <p:nvPr/>
        </p:nvGrpSpPr>
        <p:grpSpPr>
          <a:xfrm>
            <a:off x="0" y="546100"/>
            <a:ext cx="5314155" cy="828000"/>
            <a:chOff x="564554" y="8642689"/>
            <a:chExt cx="3496471" cy="439424"/>
          </a:xfrm>
        </p:grpSpPr>
        <p:sp>
          <p:nvSpPr>
            <p:cNvPr id="24" name="object 4">
              <a:extLst>
                <a:ext uri="{FF2B5EF4-FFF2-40B4-BE49-F238E27FC236}">
                  <a16:creationId xmlns:a16="http://schemas.microsoft.com/office/drawing/2014/main" id="{FAC1F606-62F6-4305-800B-EF4BDCC04BC6}"/>
                </a:ext>
              </a:extLst>
            </p:cNvPr>
            <p:cNvSpPr/>
            <p:nvPr/>
          </p:nvSpPr>
          <p:spPr>
            <a:xfrm>
              <a:off x="564554" y="8642693"/>
              <a:ext cx="3280372" cy="439420"/>
            </a:xfrm>
            <a:custGeom>
              <a:avLst/>
              <a:gdLst/>
              <a:ahLst/>
              <a:cxnLst/>
              <a:rect l="l" t="t" r="r" b="b"/>
              <a:pathLst>
                <a:path w="3844925" h="439420">
                  <a:moveTo>
                    <a:pt x="0" y="439204"/>
                  </a:moveTo>
                  <a:lnTo>
                    <a:pt x="3844798" y="439204"/>
                  </a:lnTo>
                  <a:lnTo>
                    <a:pt x="3844798" y="0"/>
                  </a:lnTo>
                  <a:lnTo>
                    <a:pt x="0" y="0"/>
                  </a:lnTo>
                  <a:lnTo>
                    <a:pt x="0" y="439204"/>
                  </a:lnTo>
                  <a:close/>
                </a:path>
              </a:pathLst>
            </a:custGeom>
            <a:solidFill>
              <a:srgbClr val="00A0E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25" name="object 5">
              <a:extLst>
                <a:ext uri="{FF2B5EF4-FFF2-40B4-BE49-F238E27FC236}">
                  <a16:creationId xmlns:a16="http://schemas.microsoft.com/office/drawing/2014/main" id="{DE9D9B32-EA9E-452A-AFED-2BFD37C8107A}"/>
                </a:ext>
              </a:extLst>
            </p:cNvPr>
            <p:cNvSpPr/>
            <p:nvPr/>
          </p:nvSpPr>
          <p:spPr>
            <a:xfrm>
              <a:off x="3621605" y="8642689"/>
              <a:ext cx="439420" cy="439420"/>
            </a:xfrm>
            <a:custGeom>
              <a:avLst/>
              <a:gdLst/>
              <a:ahLst/>
              <a:cxnLst/>
              <a:rect l="l" t="t" r="r" b="b"/>
              <a:pathLst>
                <a:path w="439420" h="439420">
                  <a:moveTo>
                    <a:pt x="219595" y="0"/>
                  </a:moveTo>
                  <a:lnTo>
                    <a:pt x="175337" y="4461"/>
                  </a:lnTo>
                  <a:lnTo>
                    <a:pt x="134116" y="17257"/>
                  </a:lnTo>
                  <a:lnTo>
                    <a:pt x="96815" y="37505"/>
                  </a:lnTo>
                  <a:lnTo>
                    <a:pt x="64315" y="64320"/>
                  </a:lnTo>
                  <a:lnTo>
                    <a:pt x="37502" y="96820"/>
                  </a:lnTo>
                  <a:lnTo>
                    <a:pt x="17256" y="134122"/>
                  </a:lnTo>
                  <a:lnTo>
                    <a:pt x="4461" y="175341"/>
                  </a:lnTo>
                  <a:lnTo>
                    <a:pt x="0" y="219595"/>
                  </a:lnTo>
                  <a:lnTo>
                    <a:pt x="4461" y="263854"/>
                  </a:lnTo>
                  <a:lnTo>
                    <a:pt x="17256" y="305076"/>
                  </a:lnTo>
                  <a:lnTo>
                    <a:pt x="37502" y="342380"/>
                  </a:lnTo>
                  <a:lnTo>
                    <a:pt x="64315" y="374881"/>
                  </a:lnTo>
                  <a:lnTo>
                    <a:pt x="96815" y="401698"/>
                  </a:lnTo>
                  <a:lnTo>
                    <a:pt x="134116" y="421945"/>
                  </a:lnTo>
                  <a:lnTo>
                    <a:pt x="175337" y="434742"/>
                  </a:lnTo>
                  <a:lnTo>
                    <a:pt x="219595" y="439204"/>
                  </a:lnTo>
                  <a:lnTo>
                    <a:pt x="263854" y="434742"/>
                  </a:lnTo>
                  <a:lnTo>
                    <a:pt x="305076" y="421945"/>
                  </a:lnTo>
                  <a:lnTo>
                    <a:pt x="342380" y="401698"/>
                  </a:lnTo>
                  <a:lnTo>
                    <a:pt x="374881" y="374881"/>
                  </a:lnTo>
                  <a:lnTo>
                    <a:pt x="401698" y="342380"/>
                  </a:lnTo>
                  <a:lnTo>
                    <a:pt x="421945" y="305076"/>
                  </a:lnTo>
                  <a:lnTo>
                    <a:pt x="434742" y="263854"/>
                  </a:lnTo>
                  <a:lnTo>
                    <a:pt x="439204" y="219595"/>
                  </a:lnTo>
                  <a:lnTo>
                    <a:pt x="434742" y="175341"/>
                  </a:lnTo>
                  <a:lnTo>
                    <a:pt x="421945" y="134122"/>
                  </a:lnTo>
                  <a:lnTo>
                    <a:pt x="401698" y="96820"/>
                  </a:lnTo>
                  <a:lnTo>
                    <a:pt x="374881" y="64320"/>
                  </a:lnTo>
                  <a:lnTo>
                    <a:pt x="342380" y="37505"/>
                  </a:lnTo>
                  <a:lnTo>
                    <a:pt x="305076" y="17257"/>
                  </a:lnTo>
                  <a:lnTo>
                    <a:pt x="263854" y="4461"/>
                  </a:lnTo>
                  <a:lnTo>
                    <a:pt x="219595" y="0"/>
                  </a:lnTo>
                  <a:close/>
                </a:path>
              </a:pathLst>
            </a:custGeom>
            <a:solidFill>
              <a:srgbClr val="00A0E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11" name="object 9">
            <a:extLst>
              <a:ext uri="{FF2B5EF4-FFF2-40B4-BE49-F238E27FC236}">
                <a16:creationId xmlns:a16="http://schemas.microsoft.com/office/drawing/2014/main" id="{0A39365D-A6B5-4623-AC67-FBE1BB6FC527}"/>
              </a:ext>
            </a:extLst>
          </p:cNvPr>
          <p:cNvSpPr txBox="1"/>
          <p:nvPr/>
        </p:nvSpPr>
        <p:spPr>
          <a:xfrm>
            <a:off x="665956" y="738245"/>
            <a:ext cx="3581400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2800" dirty="0">
                <a:solidFill>
                  <a:srgbClr val="FFFFFF"/>
                </a:solidFill>
                <a:cs typeface="Source Sans Pro Light"/>
              </a:rPr>
              <a:t>Revelation 7:2</a:t>
            </a:r>
            <a:endParaRPr lang="cs-CZ" sz="2800" dirty="0">
              <a:cs typeface="Source Sans Pro Light"/>
            </a:endParaRPr>
          </a:p>
        </p:txBody>
      </p:sp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256DA597-4D54-4DAF-A093-E4F5F4D0F3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156" y="1563939"/>
            <a:ext cx="15324344" cy="496903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A731000-9A0F-4DED-A8AF-D2F27AA52DA9}"/>
              </a:ext>
            </a:extLst>
          </p:cNvPr>
          <p:cNvSpPr txBox="1"/>
          <p:nvPr/>
        </p:nvSpPr>
        <p:spPr>
          <a:xfrm>
            <a:off x="260379" y="7099300"/>
            <a:ext cx="7111177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“And I saw the glory of the God of </a:t>
            </a:r>
            <a:br>
              <a:rPr lang="en-US" sz="3200" b="1" dirty="0"/>
            </a:br>
            <a:r>
              <a:rPr lang="en-US" sz="3200" b="1" dirty="0"/>
              <a:t>Israel coming from the east. His voice </a:t>
            </a:r>
            <a:br>
              <a:rPr lang="en-US" sz="3200" b="1" dirty="0"/>
            </a:br>
            <a:r>
              <a:rPr lang="en-US" sz="3200" b="1" dirty="0"/>
              <a:t>was like the roar of rushing waters </a:t>
            </a:r>
            <a:br>
              <a:rPr lang="en-US" sz="3200" b="1" dirty="0"/>
            </a:br>
            <a:r>
              <a:rPr lang="en-US" sz="3200" b="1" dirty="0"/>
              <a:t>and the land was radiant with his glory.” </a:t>
            </a:r>
            <a:br>
              <a:rPr lang="en-US" sz="3200" b="1" dirty="0"/>
            </a:br>
            <a:r>
              <a:rPr lang="en-US" sz="3200" b="1" dirty="0"/>
              <a:t>Ezekiel 43:2(NIV)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7181898-F109-4CAC-A53B-8774993A5AE8}"/>
              </a:ext>
            </a:extLst>
          </p:cNvPr>
          <p:cNvSpPr txBox="1"/>
          <p:nvPr/>
        </p:nvSpPr>
        <p:spPr>
          <a:xfrm>
            <a:off x="7371556" y="6760007"/>
            <a:ext cx="11441530" cy="35394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Now the glory of the God of Israel went from above the cherubim,</a:t>
            </a:r>
            <a:br>
              <a:rPr lang="en-US" sz="3200" b="1" dirty="0"/>
            </a:br>
            <a:r>
              <a:rPr lang="en-US" sz="3200" b="1" dirty="0"/>
              <a:t>where it had been, and moved to the threshold of the temple.</a:t>
            </a:r>
            <a:br>
              <a:rPr lang="en-US" sz="3200" b="1" dirty="0"/>
            </a:br>
            <a:r>
              <a:rPr lang="en-US" sz="3200" b="1" dirty="0"/>
              <a:t>Then the Lord called to the man clothed in linen who had the</a:t>
            </a:r>
            <a:br>
              <a:rPr lang="en-US" sz="3200" b="1" dirty="0"/>
            </a:br>
            <a:r>
              <a:rPr lang="en-US" sz="3200" b="1" dirty="0"/>
              <a:t>writing kit at his side and said to him, “Go throughout the city of</a:t>
            </a:r>
            <a:br>
              <a:rPr lang="en-US" sz="3200" b="1" dirty="0"/>
            </a:br>
            <a:r>
              <a:rPr lang="en-US" sz="3200" b="1" dirty="0"/>
              <a:t>Jerusalem and put a mark on the foreheads of those who grieve</a:t>
            </a:r>
            <a:br>
              <a:rPr lang="en-US" sz="3200" b="1" dirty="0"/>
            </a:br>
            <a:r>
              <a:rPr lang="en-US" sz="3200" b="1" dirty="0"/>
              <a:t>and lament over the detestable things that are done in it.”</a:t>
            </a:r>
            <a:br>
              <a:rPr lang="en-US" sz="3200" b="1" dirty="0"/>
            </a:br>
            <a:r>
              <a:rPr lang="en-US" sz="3200" b="1" dirty="0"/>
              <a:t>Ezekiel 9:3-4 (NIV)</a:t>
            </a:r>
            <a:r>
              <a:rPr lang="en-US" dirty="0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29">
            <a:extLst>
              <a:ext uri="{FF2B5EF4-FFF2-40B4-BE49-F238E27FC236}">
                <a16:creationId xmlns:a16="http://schemas.microsoft.com/office/drawing/2014/main" id="{1A56C1B5-1305-4BF1-ADC7-4900FC4F5C06}"/>
              </a:ext>
            </a:extLst>
          </p:cNvPr>
          <p:cNvGrpSpPr/>
          <p:nvPr/>
        </p:nvGrpSpPr>
        <p:grpSpPr>
          <a:xfrm>
            <a:off x="0" y="525462"/>
            <a:ext cx="3256757" cy="828000"/>
            <a:chOff x="0" y="5270500"/>
            <a:chExt cx="3256757" cy="828000"/>
          </a:xfrm>
        </p:grpSpPr>
        <p:sp>
          <p:nvSpPr>
            <p:cNvPr id="25" name="object 25"/>
            <p:cNvSpPr/>
            <p:nvPr/>
          </p:nvSpPr>
          <p:spPr>
            <a:xfrm>
              <a:off x="0" y="5270500"/>
              <a:ext cx="3256757" cy="828000"/>
            </a:xfrm>
            <a:custGeom>
              <a:avLst/>
              <a:gdLst/>
              <a:ahLst/>
              <a:cxnLst/>
              <a:rect l="l" t="t" r="r" b="b"/>
              <a:pathLst>
                <a:path w="1955164" h="437514">
                  <a:moveTo>
                    <a:pt x="1736031" y="0"/>
                  </a:moveTo>
                  <a:lnTo>
                    <a:pt x="0" y="0"/>
                  </a:lnTo>
                  <a:lnTo>
                    <a:pt x="0" y="437153"/>
                  </a:lnTo>
                  <a:lnTo>
                    <a:pt x="1736031" y="437153"/>
                  </a:lnTo>
                  <a:lnTo>
                    <a:pt x="1786148" y="431380"/>
                  </a:lnTo>
                  <a:lnTo>
                    <a:pt x="1832155" y="414936"/>
                  </a:lnTo>
                  <a:lnTo>
                    <a:pt x="1872739" y="389134"/>
                  </a:lnTo>
                  <a:lnTo>
                    <a:pt x="1906588" y="355285"/>
                  </a:lnTo>
                  <a:lnTo>
                    <a:pt x="1932391" y="314701"/>
                  </a:lnTo>
                  <a:lnTo>
                    <a:pt x="1948834" y="268694"/>
                  </a:lnTo>
                  <a:lnTo>
                    <a:pt x="1954607" y="218577"/>
                  </a:lnTo>
                  <a:lnTo>
                    <a:pt x="1948834" y="168459"/>
                  </a:lnTo>
                  <a:lnTo>
                    <a:pt x="1932391" y="122452"/>
                  </a:lnTo>
                  <a:lnTo>
                    <a:pt x="1906588" y="81868"/>
                  </a:lnTo>
                  <a:lnTo>
                    <a:pt x="1872739" y="48018"/>
                  </a:lnTo>
                  <a:lnTo>
                    <a:pt x="1832155" y="22216"/>
                  </a:lnTo>
                  <a:lnTo>
                    <a:pt x="1786148" y="5772"/>
                  </a:lnTo>
                  <a:lnTo>
                    <a:pt x="1736031" y="0"/>
                  </a:lnTo>
                  <a:close/>
                </a:path>
              </a:pathLst>
            </a:custGeom>
            <a:solidFill>
              <a:srgbClr val="FF8201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26" name="object 26"/>
            <p:cNvSpPr txBox="1"/>
            <p:nvPr/>
          </p:nvSpPr>
          <p:spPr>
            <a:xfrm>
              <a:off x="665956" y="5436389"/>
              <a:ext cx="2561858" cy="443711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spcBef>
                  <a:spcPts val="100"/>
                </a:spcBef>
              </a:pPr>
              <a:r>
                <a:rPr sz="2800" spc="-30" dirty="0">
                  <a:solidFill>
                    <a:srgbClr val="FFFFFF"/>
                  </a:solidFill>
                  <a:cs typeface="Source Sans Pro Light"/>
                </a:rPr>
                <a:t>S</a:t>
              </a:r>
              <a:r>
                <a:rPr lang="en-US" sz="2800" spc="-30" dirty="0">
                  <a:solidFill>
                    <a:srgbClr val="FFFFFF"/>
                  </a:solidFill>
                  <a:cs typeface="Source Sans Pro Light"/>
                </a:rPr>
                <a:t>i</a:t>
              </a:r>
              <a:r>
                <a:rPr lang="en-US" sz="2800" spc="-40" dirty="0">
                  <a:solidFill>
                    <a:srgbClr val="FFFFFF"/>
                  </a:solidFill>
                  <a:cs typeface="Source Sans Pro Light"/>
                </a:rPr>
                <a:t>bylline Oracles</a:t>
              </a:r>
              <a:endParaRPr sz="2800" dirty="0">
                <a:cs typeface="Source Sans Pro Light"/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A87132D3-A03F-4C2B-9E91-064DACAD7858}"/>
              </a:ext>
            </a:extLst>
          </p:cNvPr>
          <p:cNvSpPr txBox="1"/>
          <p:nvPr/>
        </p:nvSpPr>
        <p:spPr>
          <a:xfrm>
            <a:off x="5999956" y="546100"/>
            <a:ext cx="8563372" cy="9848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/>
              <a:t>215 And there shall be upon them fearful wrath</a:t>
            </a:r>
            <a:br>
              <a:rPr lang="en-US" sz="2800" b="1" i="1" dirty="0"/>
            </a:br>
            <a:r>
              <a:rPr lang="en-US" sz="2800" b="1" i="1" dirty="0"/>
              <a:t>When from the east a people of twelve tribes</a:t>
            </a:r>
            <a:br>
              <a:rPr lang="en-US" sz="2800" b="1" i="1" dirty="0"/>
            </a:br>
            <a:r>
              <a:rPr lang="en-US" sz="2800" b="1" i="1" dirty="0"/>
              <a:t>Shall come in search of kindred Hebrew people</a:t>
            </a:r>
            <a:br>
              <a:rPr lang="en-US" sz="2800" b="1" i="1" dirty="0"/>
            </a:br>
            <a:r>
              <a:rPr lang="en-US" sz="2800" b="1" i="1" dirty="0"/>
              <a:t>Whom Assyrian shoot destroyed; and over these</a:t>
            </a:r>
            <a:br>
              <a:rPr lang="en-US" sz="2800" b="1" i="1" dirty="0"/>
            </a:br>
            <a:r>
              <a:rPr lang="en-US" sz="2800" b="1" i="1" dirty="0"/>
              <a:t>Shall nations perish. But they afterwards</a:t>
            </a:r>
            <a:br>
              <a:rPr lang="en-US" sz="2800" b="1" i="1" dirty="0"/>
            </a:br>
            <a:r>
              <a:rPr lang="en-US" sz="2800" b="1" i="1" dirty="0"/>
              <a:t>220 Shall over men exceeding mighty rule,</a:t>
            </a:r>
            <a:br>
              <a:rPr lang="en-US" sz="2800" b="1" i="1" dirty="0"/>
            </a:br>
            <a:r>
              <a:rPr lang="en-US" sz="2800" b="1" i="1" dirty="0"/>
              <a:t>Elect and faithful Hebrews, and enslave</a:t>
            </a:r>
            <a:br>
              <a:rPr lang="en-US" sz="2800" b="1" i="1" dirty="0"/>
            </a:br>
            <a:r>
              <a:rPr lang="en-US" sz="2800" b="1" i="1" dirty="0"/>
              <a:t>Them as before, since their power ne'er shall fail.</a:t>
            </a:r>
            <a:br>
              <a:rPr lang="en-US" sz="2800" b="1" i="1" dirty="0"/>
            </a:br>
            <a:r>
              <a:rPr lang="en-US" sz="2800" b="1" i="1" dirty="0"/>
              <a:t>He that is highest of all, the all-surveying,</a:t>
            </a:r>
            <a:br>
              <a:rPr lang="en-US" sz="2800" b="1" i="1" dirty="0"/>
            </a:br>
            <a:r>
              <a:rPr lang="en-US" sz="2800" b="1" i="1" dirty="0"/>
              <a:t>Dwelling in heaven, will scatter sleep on men</a:t>
            </a:r>
            <a:r>
              <a:rPr lang="en-US" dirty="0"/>
              <a:t>,</a:t>
            </a:r>
            <a:br>
              <a:rPr lang="en-US" dirty="0"/>
            </a:br>
            <a:br>
              <a:rPr lang="en-US" dirty="0"/>
            </a:br>
            <a:r>
              <a:rPr lang="en-US" sz="2800" b="1" i="1" dirty="0"/>
              <a:t>For a dark mist shall hide the boundless world,</a:t>
            </a:r>
            <a:br>
              <a:rPr lang="en-US" sz="2800" b="1" i="1" dirty="0"/>
            </a:br>
            <a:r>
              <a:rPr lang="en-US" sz="2800" b="1" i="1" dirty="0"/>
              <a:t>East, west, and south, and north. And then shall flow</a:t>
            </a:r>
            <a:br>
              <a:rPr lang="en-US" sz="2800" b="1" i="1" dirty="0"/>
            </a:br>
            <a:r>
              <a:rPr lang="en-US" sz="2800" b="1" i="1" dirty="0"/>
              <a:t>245 A mighty stream of burning fire from heaven</a:t>
            </a:r>
            <a:br>
              <a:rPr lang="en-US" sz="2800" b="1" i="1" dirty="0"/>
            </a:br>
            <a:r>
              <a:rPr lang="en-US" sz="2800" b="1" i="1" dirty="0"/>
              <a:t>And every place consume, earth, ocean vast,</a:t>
            </a:r>
            <a:br>
              <a:rPr lang="en-US" sz="2800" b="1" i="1" dirty="0"/>
            </a:br>
            <a:r>
              <a:rPr lang="en-US" sz="2800" b="1" i="1" dirty="0"/>
              <a:t>And gleaming sea, and lakes and rivers, springs,</a:t>
            </a:r>
            <a:br>
              <a:rPr lang="en-US" sz="2800" b="1" i="1" dirty="0"/>
            </a:br>
            <a:r>
              <a:rPr lang="en-US" sz="2800" b="1" i="1" dirty="0"/>
              <a:t>And cruel Hades and the heavenly sky.</a:t>
            </a:r>
            <a:br>
              <a:rPr lang="en-US" sz="2800" b="1" i="1" dirty="0"/>
            </a:br>
            <a:r>
              <a:rPr lang="en-US" sz="2800" b="1" i="1" dirty="0"/>
              <a:t>And heavenly lights shall break up into one</a:t>
            </a:r>
            <a:br>
              <a:rPr lang="en-US" sz="2800" b="1" i="1" dirty="0"/>
            </a:br>
            <a:r>
              <a:rPr lang="en-US" sz="2800" b="1" i="1" dirty="0"/>
              <a:t>250 And into outward form all-desolate.</a:t>
            </a:r>
            <a:br>
              <a:rPr lang="en-US" sz="2800" b="1" i="1" dirty="0"/>
            </a:br>
            <a:r>
              <a:rPr lang="en-US" sz="2800" b="1" i="1" dirty="0"/>
              <a:t>For stars from heaven shall fall into all seas.</a:t>
            </a:r>
            <a:br>
              <a:rPr lang="en-US" sz="2800" b="1" i="1" dirty="0"/>
            </a:br>
            <a:r>
              <a:rPr lang="en-US" sz="2800" b="1" i="1" dirty="0"/>
              <a:t>And all the souls of men shall gnash their teeth</a:t>
            </a:r>
            <a:br>
              <a:rPr lang="en-US" sz="2800" b="1" i="1" dirty="0"/>
            </a:br>
            <a:r>
              <a:rPr lang="en-US" sz="2800" b="1" i="1" dirty="0"/>
              <a:t>Burned both by </a:t>
            </a:r>
            <a:r>
              <a:rPr lang="en-US" sz="2800" b="1" i="1" dirty="0" err="1"/>
              <a:t>sulphur</a:t>
            </a:r>
            <a:r>
              <a:rPr lang="en-US" sz="2800" b="1" i="1" dirty="0"/>
              <a:t> stream and force of fire</a:t>
            </a:r>
            <a:br>
              <a:rPr lang="en-US" sz="2800" b="1" i="1" dirty="0"/>
            </a:br>
            <a:r>
              <a:rPr lang="en-US" sz="2800" b="1" i="1" dirty="0"/>
              <a:t>In ravenous soil, and ashes hide all things.</a:t>
            </a:r>
          </a:p>
        </p:txBody>
      </p:sp>
      <p:pic>
        <p:nvPicPr>
          <p:cNvPr id="5" name="Picture 4" descr="A statue of a person&#10;&#10;Description automatically generated">
            <a:extLst>
              <a:ext uri="{FF2B5EF4-FFF2-40B4-BE49-F238E27FC236}">
                <a16:creationId xmlns:a16="http://schemas.microsoft.com/office/drawing/2014/main" id="{5E56A782-8A0C-4E70-890C-099166258F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956" y="2070100"/>
            <a:ext cx="4831080" cy="491891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5F92F1B-8825-45E8-A8EF-2D8FFFF68492}"/>
              </a:ext>
            </a:extLst>
          </p:cNvPr>
          <p:cNvSpPr txBox="1"/>
          <p:nvPr/>
        </p:nvSpPr>
        <p:spPr>
          <a:xfrm>
            <a:off x="559299" y="7724637"/>
            <a:ext cx="504439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Alleged prophecy in Greek hexameter,</a:t>
            </a:r>
            <a:br>
              <a:rPr lang="en-US" sz="2400" b="1" dirty="0"/>
            </a:br>
            <a:r>
              <a:rPr lang="en-US" sz="2400" b="1" dirty="0"/>
              <a:t>crafted by Jewish/Christian writers</a:t>
            </a:r>
            <a:br>
              <a:rPr lang="en-US" sz="2400" b="1" dirty="0"/>
            </a:br>
            <a:r>
              <a:rPr lang="en-US" sz="2400" b="1" dirty="0"/>
              <a:t>after 2</a:t>
            </a:r>
            <a:r>
              <a:rPr lang="en-US" sz="2400" b="1" baseline="30000" dirty="0"/>
              <a:t>nd</a:t>
            </a:r>
            <a:r>
              <a:rPr lang="en-US" sz="2400" b="1" dirty="0"/>
              <a:t> century (or up to 7</a:t>
            </a:r>
            <a:r>
              <a:rPr lang="en-US" sz="2400" b="1" baseline="30000" dirty="0"/>
              <a:t>th</a:t>
            </a:r>
            <a:r>
              <a:rPr lang="en-US" sz="2400" b="1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4545109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tree in a grassy field&#10;&#10;Description automatically generated">
            <a:extLst>
              <a:ext uri="{FF2B5EF4-FFF2-40B4-BE49-F238E27FC236}">
                <a16:creationId xmlns:a16="http://schemas.microsoft.com/office/drawing/2014/main" id="{1924930C-9983-4E47-B222-DDAA73C9F14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4202" y="5415759"/>
            <a:ext cx="8133080" cy="5083175"/>
          </a:xfr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5A026AA3-71B4-4DA6-A5FD-202844C364A7}"/>
              </a:ext>
            </a:extLst>
          </p:cNvPr>
          <p:cNvGrpSpPr/>
          <p:nvPr/>
        </p:nvGrpSpPr>
        <p:grpSpPr>
          <a:xfrm>
            <a:off x="0" y="161807"/>
            <a:ext cx="5314155" cy="828000"/>
            <a:chOff x="564554" y="8642689"/>
            <a:chExt cx="3496471" cy="439424"/>
          </a:xfrm>
        </p:grpSpPr>
        <p:sp>
          <p:nvSpPr>
            <p:cNvPr id="10" name="object 4">
              <a:extLst>
                <a:ext uri="{FF2B5EF4-FFF2-40B4-BE49-F238E27FC236}">
                  <a16:creationId xmlns:a16="http://schemas.microsoft.com/office/drawing/2014/main" id="{AD4F7069-EC91-4A62-9D40-7288B5641305}"/>
                </a:ext>
              </a:extLst>
            </p:cNvPr>
            <p:cNvSpPr/>
            <p:nvPr/>
          </p:nvSpPr>
          <p:spPr>
            <a:xfrm>
              <a:off x="564554" y="8642693"/>
              <a:ext cx="3280372" cy="439420"/>
            </a:xfrm>
            <a:custGeom>
              <a:avLst/>
              <a:gdLst/>
              <a:ahLst/>
              <a:cxnLst/>
              <a:rect l="l" t="t" r="r" b="b"/>
              <a:pathLst>
                <a:path w="3844925" h="439420">
                  <a:moveTo>
                    <a:pt x="0" y="439204"/>
                  </a:moveTo>
                  <a:lnTo>
                    <a:pt x="3844798" y="439204"/>
                  </a:lnTo>
                  <a:lnTo>
                    <a:pt x="3844798" y="0"/>
                  </a:lnTo>
                  <a:lnTo>
                    <a:pt x="0" y="0"/>
                  </a:lnTo>
                  <a:lnTo>
                    <a:pt x="0" y="439204"/>
                  </a:lnTo>
                  <a:close/>
                </a:path>
              </a:pathLst>
            </a:custGeom>
            <a:solidFill>
              <a:srgbClr val="00A0E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11" name="object 5">
              <a:extLst>
                <a:ext uri="{FF2B5EF4-FFF2-40B4-BE49-F238E27FC236}">
                  <a16:creationId xmlns:a16="http://schemas.microsoft.com/office/drawing/2014/main" id="{BE1D5615-E169-49A5-B4D2-16A762B9E2DB}"/>
                </a:ext>
              </a:extLst>
            </p:cNvPr>
            <p:cNvSpPr/>
            <p:nvPr/>
          </p:nvSpPr>
          <p:spPr>
            <a:xfrm>
              <a:off x="3621605" y="8642689"/>
              <a:ext cx="439420" cy="439420"/>
            </a:xfrm>
            <a:custGeom>
              <a:avLst/>
              <a:gdLst/>
              <a:ahLst/>
              <a:cxnLst/>
              <a:rect l="l" t="t" r="r" b="b"/>
              <a:pathLst>
                <a:path w="439420" h="439420">
                  <a:moveTo>
                    <a:pt x="219595" y="0"/>
                  </a:moveTo>
                  <a:lnTo>
                    <a:pt x="175337" y="4461"/>
                  </a:lnTo>
                  <a:lnTo>
                    <a:pt x="134116" y="17257"/>
                  </a:lnTo>
                  <a:lnTo>
                    <a:pt x="96815" y="37505"/>
                  </a:lnTo>
                  <a:lnTo>
                    <a:pt x="64315" y="64320"/>
                  </a:lnTo>
                  <a:lnTo>
                    <a:pt x="37502" y="96820"/>
                  </a:lnTo>
                  <a:lnTo>
                    <a:pt x="17256" y="134122"/>
                  </a:lnTo>
                  <a:lnTo>
                    <a:pt x="4461" y="175341"/>
                  </a:lnTo>
                  <a:lnTo>
                    <a:pt x="0" y="219595"/>
                  </a:lnTo>
                  <a:lnTo>
                    <a:pt x="4461" y="263854"/>
                  </a:lnTo>
                  <a:lnTo>
                    <a:pt x="17256" y="305076"/>
                  </a:lnTo>
                  <a:lnTo>
                    <a:pt x="37502" y="342380"/>
                  </a:lnTo>
                  <a:lnTo>
                    <a:pt x="64315" y="374881"/>
                  </a:lnTo>
                  <a:lnTo>
                    <a:pt x="96815" y="401698"/>
                  </a:lnTo>
                  <a:lnTo>
                    <a:pt x="134116" y="421945"/>
                  </a:lnTo>
                  <a:lnTo>
                    <a:pt x="175337" y="434742"/>
                  </a:lnTo>
                  <a:lnTo>
                    <a:pt x="219595" y="439204"/>
                  </a:lnTo>
                  <a:lnTo>
                    <a:pt x="263854" y="434742"/>
                  </a:lnTo>
                  <a:lnTo>
                    <a:pt x="305076" y="421945"/>
                  </a:lnTo>
                  <a:lnTo>
                    <a:pt x="342380" y="401698"/>
                  </a:lnTo>
                  <a:lnTo>
                    <a:pt x="374881" y="374881"/>
                  </a:lnTo>
                  <a:lnTo>
                    <a:pt x="401698" y="342380"/>
                  </a:lnTo>
                  <a:lnTo>
                    <a:pt x="421945" y="305076"/>
                  </a:lnTo>
                  <a:lnTo>
                    <a:pt x="434742" y="263854"/>
                  </a:lnTo>
                  <a:lnTo>
                    <a:pt x="439204" y="219595"/>
                  </a:lnTo>
                  <a:lnTo>
                    <a:pt x="434742" y="175341"/>
                  </a:lnTo>
                  <a:lnTo>
                    <a:pt x="421945" y="134122"/>
                  </a:lnTo>
                  <a:lnTo>
                    <a:pt x="401698" y="96820"/>
                  </a:lnTo>
                  <a:lnTo>
                    <a:pt x="374881" y="64320"/>
                  </a:lnTo>
                  <a:lnTo>
                    <a:pt x="342380" y="37505"/>
                  </a:lnTo>
                  <a:lnTo>
                    <a:pt x="305076" y="17257"/>
                  </a:lnTo>
                  <a:lnTo>
                    <a:pt x="263854" y="4461"/>
                  </a:lnTo>
                  <a:lnTo>
                    <a:pt x="219595" y="0"/>
                  </a:lnTo>
                  <a:close/>
                </a:path>
              </a:pathLst>
            </a:custGeom>
            <a:solidFill>
              <a:srgbClr val="00A0E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15" name="object 9">
            <a:extLst>
              <a:ext uri="{FF2B5EF4-FFF2-40B4-BE49-F238E27FC236}">
                <a16:creationId xmlns:a16="http://schemas.microsoft.com/office/drawing/2014/main" id="{08D22A62-484C-4154-A19B-E03E844C9742}"/>
              </a:ext>
            </a:extLst>
          </p:cNvPr>
          <p:cNvSpPr txBox="1"/>
          <p:nvPr/>
        </p:nvSpPr>
        <p:spPr>
          <a:xfrm>
            <a:off x="736456" y="353669"/>
            <a:ext cx="3581400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2800" dirty="0">
                <a:solidFill>
                  <a:srgbClr val="FFFFFF"/>
                </a:solidFill>
                <a:cs typeface="Source Sans Pro Light"/>
              </a:rPr>
              <a:t>Protecting Planet/Life</a:t>
            </a:r>
            <a:endParaRPr lang="cs-CZ" sz="2800" dirty="0">
              <a:cs typeface="Source Sans Pro Ligh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D6AEBC-33E6-4774-86A9-01E0ECDDC6A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40534" y="5400977"/>
            <a:ext cx="8079383" cy="6784864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 </a:t>
            </a:r>
          </a:p>
        </p:txBody>
      </p:sp>
      <p:pic>
        <p:nvPicPr>
          <p:cNvPr id="12" name="Picture 11" descr="A screenshot of a cell phone&#10;&#10;Description automatically generated">
            <a:extLst>
              <a:ext uri="{FF2B5EF4-FFF2-40B4-BE49-F238E27FC236}">
                <a16:creationId xmlns:a16="http://schemas.microsoft.com/office/drawing/2014/main" id="{E23AAACC-F5F1-4903-9D07-7C89C3DD22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2355" y="1032312"/>
            <a:ext cx="14823693" cy="4146231"/>
          </a:xfrm>
          <a:prstGeom prst="rect">
            <a:avLst/>
          </a:prstGeom>
        </p:spPr>
      </p:pic>
      <p:pic>
        <p:nvPicPr>
          <p:cNvPr id="14" name="Picture 13" descr="A picture containing mug&#10;&#10;Description automatically generated">
            <a:extLst>
              <a:ext uri="{FF2B5EF4-FFF2-40B4-BE49-F238E27FC236}">
                <a16:creationId xmlns:a16="http://schemas.microsoft.com/office/drawing/2014/main" id="{726E43E5-762B-4829-89D3-9F0AA70DB4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7156" y="5415760"/>
            <a:ext cx="5115826" cy="5115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1234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7" name="Text Box 3">
            <a:extLst>
              <a:ext uri="{FF2B5EF4-FFF2-40B4-BE49-F238E27FC236}">
                <a16:creationId xmlns:a16="http://schemas.microsoft.com/office/drawing/2014/main" id="{3EF5FC10-1C47-4DC7-A8F2-EE499B34006A}"/>
              </a:ext>
            </a:extLst>
          </p:cNvPr>
          <p:cNvSpPr txBox="1">
            <a:spLocks noChangeArrowheads="1"/>
          </p:cNvSpPr>
          <p:nvPr/>
        </p:nvSpPr>
        <p:spPr bwMode="ltGray">
          <a:xfrm>
            <a:off x="4104063" y="2790440"/>
            <a:ext cx="731290" cy="138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842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</a:t>
            </a:r>
          </a:p>
        </p:txBody>
      </p:sp>
      <p:sp>
        <p:nvSpPr>
          <p:cNvPr id="103428" name="Text Box 4">
            <a:extLst>
              <a:ext uri="{FF2B5EF4-FFF2-40B4-BE49-F238E27FC236}">
                <a16:creationId xmlns:a16="http://schemas.microsoft.com/office/drawing/2014/main" id="{6E1EABC9-EEDB-41C6-A9E4-98CC9E6BD788}"/>
              </a:ext>
            </a:extLst>
          </p:cNvPr>
          <p:cNvSpPr txBox="1">
            <a:spLocks noChangeArrowheads="1"/>
          </p:cNvSpPr>
          <p:nvPr/>
        </p:nvSpPr>
        <p:spPr bwMode="ltGray">
          <a:xfrm>
            <a:off x="5153434" y="2639653"/>
            <a:ext cx="10489603" cy="1819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SzPct val="90000"/>
              <a:buBlip>
                <a:blip r:embed="rId2"/>
              </a:buBlip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SzPct val="90000"/>
              <a:buBlip>
                <a:blip r:embed="rId3"/>
              </a:buBlip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Blip>
                <a:blip r:embed="rId4"/>
              </a:buBlip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en-US" sz="3742" dirty="0">
                <a:latin typeface="Copperplate Gothic Bold" panose="020E0705020206020404" pitchFamily="34" charset="0"/>
              </a:rPr>
              <a:t>The number of eternity (past, Present</a:t>
            </a:r>
            <a:br>
              <a:rPr lang="en-US" altLang="en-US" sz="3742" dirty="0">
                <a:latin typeface="Copperplate Gothic Bold" panose="020E0705020206020404" pitchFamily="34" charset="0"/>
              </a:rPr>
            </a:br>
            <a:r>
              <a:rPr lang="en-US" altLang="en-US" sz="3742" dirty="0">
                <a:latin typeface="Copperplate Gothic Bold" panose="020E0705020206020404" pitchFamily="34" charset="0"/>
              </a:rPr>
              <a:t>Future) and God who caused to be, is,</a:t>
            </a:r>
            <a:br>
              <a:rPr lang="en-US" altLang="en-US" sz="3742" dirty="0">
                <a:latin typeface="Copperplate Gothic Bold" panose="020E0705020206020404" pitchFamily="34" charset="0"/>
              </a:rPr>
            </a:br>
            <a:r>
              <a:rPr lang="en-US" altLang="en-US" sz="3742" dirty="0">
                <a:latin typeface="Copperplate Gothic Bold" panose="020E0705020206020404" pitchFamily="34" charset="0"/>
              </a:rPr>
              <a:t>and is to come (as well as Trinity)</a:t>
            </a:r>
          </a:p>
        </p:txBody>
      </p:sp>
      <p:sp>
        <p:nvSpPr>
          <p:cNvPr id="103429" name="Text Box 5">
            <a:extLst>
              <a:ext uri="{FF2B5EF4-FFF2-40B4-BE49-F238E27FC236}">
                <a16:creationId xmlns:a16="http://schemas.microsoft.com/office/drawing/2014/main" id="{B4048CCD-A8B0-421F-97A2-DAD40EC47A6C}"/>
              </a:ext>
            </a:extLst>
          </p:cNvPr>
          <p:cNvSpPr txBox="1">
            <a:spLocks noChangeArrowheads="1"/>
          </p:cNvSpPr>
          <p:nvPr/>
        </p:nvSpPr>
        <p:spPr bwMode="ltGray">
          <a:xfrm>
            <a:off x="4124506" y="4865817"/>
            <a:ext cx="670376" cy="124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7485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4</a:t>
            </a:r>
          </a:p>
        </p:txBody>
      </p:sp>
      <p:sp>
        <p:nvSpPr>
          <p:cNvPr id="103430" name="Text Box 6">
            <a:extLst>
              <a:ext uri="{FF2B5EF4-FFF2-40B4-BE49-F238E27FC236}">
                <a16:creationId xmlns:a16="http://schemas.microsoft.com/office/drawing/2014/main" id="{F519BFEE-7C5F-4011-854E-375719553320}"/>
              </a:ext>
            </a:extLst>
          </p:cNvPr>
          <p:cNvSpPr txBox="1">
            <a:spLocks noChangeArrowheads="1"/>
          </p:cNvSpPr>
          <p:nvPr/>
        </p:nvSpPr>
        <p:spPr bwMode="ltGray">
          <a:xfrm>
            <a:off x="5214105" y="4556761"/>
            <a:ext cx="9835962" cy="1819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SzPct val="90000"/>
              <a:buBlip>
                <a:blip r:embed="rId2"/>
              </a:buBlip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SzPct val="90000"/>
              <a:buBlip>
                <a:blip r:embed="rId3"/>
              </a:buBlip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Blip>
                <a:blip r:embed="rId4"/>
              </a:buBlip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en-US" sz="3742" dirty="0">
                <a:latin typeface="Copperplate Gothic Bold" panose="020E0705020206020404" pitchFamily="34" charset="0"/>
              </a:rPr>
              <a:t>The number of the created order </a:t>
            </a:r>
            <a:br>
              <a:rPr lang="en-US" altLang="en-US" sz="3742" dirty="0">
                <a:latin typeface="Copperplate Gothic Bold" panose="020E0705020206020404" pitchFamily="34" charset="0"/>
              </a:rPr>
            </a:br>
            <a:r>
              <a:rPr lang="en-US" altLang="en-US" sz="3742" dirty="0">
                <a:latin typeface="Copperplate Gothic Bold" panose="020E0705020206020404" pitchFamily="34" charset="0"/>
              </a:rPr>
              <a:t>(four rivers, four living creatures,</a:t>
            </a:r>
            <a:br>
              <a:rPr lang="en-US" altLang="en-US" sz="3742" dirty="0">
                <a:latin typeface="Copperplate Gothic Bold" panose="020E0705020206020404" pitchFamily="34" charset="0"/>
              </a:rPr>
            </a:br>
            <a:r>
              <a:rPr lang="en-US" altLang="en-US" sz="3742" dirty="0">
                <a:latin typeface="Copperplate Gothic Bold" panose="020E0705020206020404" pitchFamily="34" charset="0"/>
              </a:rPr>
              <a:t>four winds, four directions)</a:t>
            </a:r>
          </a:p>
        </p:txBody>
      </p:sp>
      <p:sp>
        <p:nvSpPr>
          <p:cNvPr id="103431" name="Text Box 7">
            <a:extLst>
              <a:ext uri="{FF2B5EF4-FFF2-40B4-BE49-F238E27FC236}">
                <a16:creationId xmlns:a16="http://schemas.microsoft.com/office/drawing/2014/main" id="{D2B2E271-C046-479E-AB19-E7DC0F96A9C5}"/>
              </a:ext>
            </a:extLst>
          </p:cNvPr>
          <p:cNvSpPr txBox="1">
            <a:spLocks noChangeArrowheads="1"/>
          </p:cNvSpPr>
          <p:nvPr/>
        </p:nvSpPr>
        <p:spPr bwMode="ltGray">
          <a:xfrm>
            <a:off x="3329223" y="7029920"/>
            <a:ext cx="731290" cy="138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8420" b="1">
                <a:effectLst>
                  <a:outerShdw blurRad="38100" dist="38100" dir="2700000" algn="tl">
                    <a:srgbClr val="000000"/>
                  </a:outerShdw>
                </a:effectLst>
              </a:rPr>
              <a:t>3</a:t>
            </a:r>
          </a:p>
        </p:txBody>
      </p:sp>
      <p:sp>
        <p:nvSpPr>
          <p:cNvPr id="103432" name="Text Box 8">
            <a:extLst>
              <a:ext uri="{FF2B5EF4-FFF2-40B4-BE49-F238E27FC236}">
                <a16:creationId xmlns:a16="http://schemas.microsoft.com/office/drawing/2014/main" id="{9B57C79E-613C-4B66-822F-514F0C0D4271}"/>
              </a:ext>
            </a:extLst>
          </p:cNvPr>
          <p:cNvSpPr txBox="1">
            <a:spLocks noChangeArrowheads="1"/>
          </p:cNvSpPr>
          <p:nvPr/>
        </p:nvSpPr>
        <p:spPr bwMode="ltGray">
          <a:xfrm>
            <a:off x="4564410" y="7143786"/>
            <a:ext cx="662361" cy="124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7485" b="1">
                <a:solidFill>
                  <a:srgbClr val="9933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+</a:t>
            </a:r>
          </a:p>
        </p:txBody>
      </p:sp>
      <p:sp>
        <p:nvSpPr>
          <p:cNvPr id="103433" name="Text Box 9">
            <a:extLst>
              <a:ext uri="{FF2B5EF4-FFF2-40B4-BE49-F238E27FC236}">
                <a16:creationId xmlns:a16="http://schemas.microsoft.com/office/drawing/2014/main" id="{223C2AE9-CCB7-441F-9A5B-0C2BFDACD008}"/>
              </a:ext>
            </a:extLst>
          </p:cNvPr>
          <p:cNvSpPr txBox="1">
            <a:spLocks noChangeArrowheads="1"/>
          </p:cNvSpPr>
          <p:nvPr/>
        </p:nvSpPr>
        <p:spPr bwMode="ltGray">
          <a:xfrm>
            <a:off x="5478488" y="7101862"/>
            <a:ext cx="670376" cy="124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7485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4</a:t>
            </a:r>
          </a:p>
        </p:txBody>
      </p:sp>
      <p:sp>
        <p:nvSpPr>
          <p:cNvPr id="103434" name="Text Box 10">
            <a:extLst>
              <a:ext uri="{FF2B5EF4-FFF2-40B4-BE49-F238E27FC236}">
                <a16:creationId xmlns:a16="http://schemas.microsoft.com/office/drawing/2014/main" id="{55E385F9-A7D1-4455-A6B6-E6D1570D0FB0}"/>
              </a:ext>
            </a:extLst>
          </p:cNvPr>
          <p:cNvSpPr txBox="1">
            <a:spLocks noChangeArrowheads="1"/>
          </p:cNvSpPr>
          <p:nvPr/>
        </p:nvSpPr>
        <p:spPr bwMode="ltGray">
          <a:xfrm>
            <a:off x="9841800" y="7029920"/>
            <a:ext cx="731290" cy="138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8420" b="1">
                <a:effectLst>
                  <a:outerShdw blurRad="38100" dist="38100" dir="2700000" algn="tl">
                    <a:srgbClr val="000000"/>
                  </a:outerShdw>
                </a:effectLst>
              </a:rPr>
              <a:t>3</a:t>
            </a:r>
          </a:p>
        </p:txBody>
      </p:sp>
      <p:sp>
        <p:nvSpPr>
          <p:cNvPr id="103435" name="Text Box 11">
            <a:extLst>
              <a:ext uri="{FF2B5EF4-FFF2-40B4-BE49-F238E27FC236}">
                <a16:creationId xmlns:a16="http://schemas.microsoft.com/office/drawing/2014/main" id="{A0191827-5943-4E70-A31C-2C9B9BE4C8B2}"/>
              </a:ext>
            </a:extLst>
          </p:cNvPr>
          <p:cNvSpPr txBox="1">
            <a:spLocks noChangeArrowheads="1"/>
          </p:cNvSpPr>
          <p:nvPr/>
        </p:nvSpPr>
        <p:spPr bwMode="ltGray">
          <a:xfrm>
            <a:off x="6698139" y="7143786"/>
            <a:ext cx="662361" cy="124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7485" b="1">
                <a:solidFill>
                  <a:srgbClr val="9933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=</a:t>
            </a:r>
          </a:p>
        </p:txBody>
      </p:sp>
      <p:sp>
        <p:nvSpPr>
          <p:cNvPr id="103437" name="Text Box 13">
            <a:extLst>
              <a:ext uri="{FF2B5EF4-FFF2-40B4-BE49-F238E27FC236}">
                <a16:creationId xmlns:a16="http://schemas.microsoft.com/office/drawing/2014/main" id="{2399DF2E-1E13-4F7E-8AD5-84EA6C83449F}"/>
              </a:ext>
            </a:extLst>
          </p:cNvPr>
          <p:cNvSpPr txBox="1">
            <a:spLocks noChangeArrowheads="1"/>
          </p:cNvSpPr>
          <p:nvPr/>
        </p:nvSpPr>
        <p:spPr bwMode="ltGray">
          <a:xfrm>
            <a:off x="7501277" y="7109131"/>
            <a:ext cx="670376" cy="124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7485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7</a:t>
            </a:r>
          </a:p>
        </p:txBody>
      </p:sp>
      <p:sp>
        <p:nvSpPr>
          <p:cNvPr id="103438" name="Text Box 14">
            <a:extLst>
              <a:ext uri="{FF2B5EF4-FFF2-40B4-BE49-F238E27FC236}">
                <a16:creationId xmlns:a16="http://schemas.microsoft.com/office/drawing/2014/main" id="{4F714BF3-BD7B-4837-BB78-305A227AE067}"/>
              </a:ext>
            </a:extLst>
          </p:cNvPr>
          <p:cNvSpPr txBox="1">
            <a:spLocks noChangeArrowheads="1"/>
          </p:cNvSpPr>
          <p:nvPr/>
        </p:nvSpPr>
        <p:spPr bwMode="ltGray">
          <a:xfrm>
            <a:off x="13210536" y="7044443"/>
            <a:ext cx="1156086" cy="124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7485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12</a:t>
            </a:r>
          </a:p>
        </p:txBody>
      </p:sp>
      <p:sp>
        <p:nvSpPr>
          <p:cNvPr id="103439" name="Text Box 15">
            <a:extLst>
              <a:ext uri="{FF2B5EF4-FFF2-40B4-BE49-F238E27FC236}">
                <a16:creationId xmlns:a16="http://schemas.microsoft.com/office/drawing/2014/main" id="{05041C6C-1BD3-4E41-B0FC-BA1B45D5224D}"/>
              </a:ext>
            </a:extLst>
          </p:cNvPr>
          <p:cNvSpPr txBox="1">
            <a:spLocks noChangeArrowheads="1"/>
          </p:cNvSpPr>
          <p:nvPr/>
        </p:nvSpPr>
        <p:spPr bwMode="ltGray">
          <a:xfrm>
            <a:off x="10754473" y="7287521"/>
            <a:ext cx="662361" cy="124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7485" b="1" dirty="0">
                <a:solidFill>
                  <a:srgbClr val="9933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*</a:t>
            </a:r>
          </a:p>
        </p:txBody>
      </p:sp>
      <p:sp>
        <p:nvSpPr>
          <p:cNvPr id="103443" name="Text Box 19">
            <a:extLst>
              <a:ext uri="{FF2B5EF4-FFF2-40B4-BE49-F238E27FC236}">
                <a16:creationId xmlns:a16="http://schemas.microsoft.com/office/drawing/2014/main" id="{5C7ECB09-CDC8-4112-BF79-7EC5DAC03894}"/>
              </a:ext>
            </a:extLst>
          </p:cNvPr>
          <p:cNvSpPr txBox="1">
            <a:spLocks noChangeArrowheads="1"/>
          </p:cNvSpPr>
          <p:nvPr/>
        </p:nvSpPr>
        <p:spPr bwMode="ltGray">
          <a:xfrm>
            <a:off x="11528952" y="7082896"/>
            <a:ext cx="670376" cy="124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7485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4</a:t>
            </a:r>
          </a:p>
        </p:txBody>
      </p:sp>
      <p:sp>
        <p:nvSpPr>
          <p:cNvPr id="103444" name="Text Box 20">
            <a:extLst>
              <a:ext uri="{FF2B5EF4-FFF2-40B4-BE49-F238E27FC236}">
                <a16:creationId xmlns:a16="http://schemas.microsoft.com/office/drawing/2014/main" id="{8C66229A-7707-47F6-A9AC-4AED4C45A3F5}"/>
              </a:ext>
            </a:extLst>
          </p:cNvPr>
          <p:cNvSpPr txBox="1">
            <a:spLocks noChangeArrowheads="1"/>
          </p:cNvSpPr>
          <p:nvPr/>
        </p:nvSpPr>
        <p:spPr bwMode="ltGray">
          <a:xfrm>
            <a:off x="12437752" y="7071699"/>
            <a:ext cx="662361" cy="124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7485" b="1" dirty="0">
                <a:solidFill>
                  <a:srgbClr val="9933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=</a:t>
            </a:r>
          </a:p>
        </p:txBody>
      </p:sp>
      <p:sp>
        <p:nvSpPr>
          <p:cNvPr id="103445" name="Text Box 21">
            <a:extLst>
              <a:ext uri="{FF2B5EF4-FFF2-40B4-BE49-F238E27FC236}">
                <a16:creationId xmlns:a16="http://schemas.microsoft.com/office/drawing/2014/main" id="{4FE71CDF-F9E7-452F-BDD8-80B40EA5F418}"/>
              </a:ext>
            </a:extLst>
          </p:cNvPr>
          <p:cNvSpPr txBox="1">
            <a:spLocks noChangeArrowheads="1"/>
          </p:cNvSpPr>
          <p:nvPr/>
        </p:nvSpPr>
        <p:spPr bwMode="ltGray">
          <a:xfrm>
            <a:off x="3207781" y="9050465"/>
            <a:ext cx="1156086" cy="124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7485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12</a:t>
            </a:r>
          </a:p>
        </p:txBody>
      </p:sp>
      <p:sp>
        <p:nvSpPr>
          <p:cNvPr id="103446" name="Text Box 22">
            <a:extLst>
              <a:ext uri="{FF2B5EF4-FFF2-40B4-BE49-F238E27FC236}">
                <a16:creationId xmlns:a16="http://schemas.microsoft.com/office/drawing/2014/main" id="{A5C57718-AE88-46F7-8437-9504F41B6CA1}"/>
              </a:ext>
            </a:extLst>
          </p:cNvPr>
          <p:cNvSpPr txBox="1">
            <a:spLocks noChangeArrowheads="1"/>
          </p:cNvSpPr>
          <p:nvPr/>
        </p:nvSpPr>
        <p:spPr bwMode="ltGray">
          <a:xfrm>
            <a:off x="5237697" y="9052262"/>
            <a:ext cx="1156086" cy="124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7485" b="1">
                <a:effectLst>
                  <a:outerShdw blurRad="38100" dist="38100" dir="2700000" algn="tl">
                    <a:srgbClr val="000000"/>
                  </a:outerShdw>
                </a:effectLst>
              </a:rPr>
              <a:t>12</a:t>
            </a:r>
          </a:p>
        </p:txBody>
      </p:sp>
      <p:sp>
        <p:nvSpPr>
          <p:cNvPr id="103448" name="Text Box 24">
            <a:extLst>
              <a:ext uri="{FF2B5EF4-FFF2-40B4-BE49-F238E27FC236}">
                <a16:creationId xmlns:a16="http://schemas.microsoft.com/office/drawing/2014/main" id="{F99C0361-9C63-4820-8D60-D77E1AC211D1}"/>
              </a:ext>
            </a:extLst>
          </p:cNvPr>
          <p:cNvSpPr txBox="1">
            <a:spLocks noChangeArrowheads="1"/>
          </p:cNvSpPr>
          <p:nvPr/>
        </p:nvSpPr>
        <p:spPr bwMode="ltGray">
          <a:xfrm>
            <a:off x="7034783" y="8940871"/>
            <a:ext cx="2079415" cy="124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7485" b="1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(12</a:t>
            </a:r>
            <a:r>
              <a:rPr lang="en-US" sz="7485" b="1" baseline="3000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</a:t>
            </a:r>
            <a:r>
              <a:rPr lang="en-US" sz="7485" b="1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)</a:t>
            </a:r>
          </a:p>
        </p:txBody>
      </p:sp>
      <p:sp>
        <p:nvSpPr>
          <p:cNvPr id="103449" name="Text Box 25">
            <a:extLst>
              <a:ext uri="{FF2B5EF4-FFF2-40B4-BE49-F238E27FC236}">
                <a16:creationId xmlns:a16="http://schemas.microsoft.com/office/drawing/2014/main" id="{34D57A28-25CD-4E86-A18F-68AEB0DACB39}"/>
              </a:ext>
            </a:extLst>
          </p:cNvPr>
          <p:cNvSpPr txBox="1">
            <a:spLocks noChangeArrowheads="1"/>
          </p:cNvSpPr>
          <p:nvPr/>
        </p:nvSpPr>
        <p:spPr bwMode="ltGray">
          <a:xfrm>
            <a:off x="10067056" y="9052262"/>
            <a:ext cx="662361" cy="124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7485" b="1">
                <a:solidFill>
                  <a:srgbClr val="9933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=</a:t>
            </a:r>
          </a:p>
        </p:txBody>
      </p:sp>
      <p:sp>
        <p:nvSpPr>
          <p:cNvPr id="103450" name="Text Box 26">
            <a:extLst>
              <a:ext uri="{FF2B5EF4-FFF2-40B4-BE49-F238E27FC236}">
                <a16:creationId xmlns:a16="http://schemas.microsoft.com/office/drawing/2014/main" id="{DA296407-C449-4BE4-99C4-5ADC42E76408}"/>
              </a:ext>
            </a:extLst>
          </p:cNvPr>
          <p:cNvSpPr txBox="1">
            <a:spLocks noChangeArrowheads="1"/>
          </p:cNvSpPr>
          <p:nvPr/>
        </p:nvSpPr>
        <p:spPr bwMode="ltGray">
          <a:xfrm>
            <a:off x="11302241" y="8940871"/>
            <a:ext cx="1641796" cy="124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7485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144</a:t>
            </a:r>
          </a:p>
        </p:txBody>
      </p:sp>
      <p:sp>
        <p:nvSpPr>
          <p:cNvPr id="103451" name="Text Box 27">
            <a:extLst>
              <a:ext uri="{FF2B5EF4-FFF2-40B4-BE49-F238E27FC236}">
                <a16:creationId xmlns:a16="http://schemas.microsoft.com/office/drawing/2014/main" id="{55AF8480-A442-441C-AAC0-E6EA0DF39DC3}"/>
              </a:ext>
            </a:extLst>
          </p:cNvPr>
          <p:cNvSpPr txBox="1">
            <a:spLocks noChangeArrowheads="1"/>
          </p:cNvSpPr>
          <p:nvPr/>
        </p:nvSpPr>
        <p:spPr bwMode="ltGray">
          <a:xfrm>
            <a:off x="4504173" y="9211350"/>
            <a:ext cx="662361" cy="124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7485" b="1" dirty="0">
                <a:solidFill>
                  <a:srgbClr val="9933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*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58599219-7A2C-41DE-897F-EA89137B0DB8}"/>
              </a:ext>
            </a:extLst>
          </p:cNvPr>
          <p:cNvGrpSpPr/>
          <p:nvPr/>
        </p:nvGrpSpPr>
        <p:grpSpPr>
          <a:xfrm>
            <a:off x="0" y="546100"/>
            <a:ext cx="4094957" cy="828000"/>
            <a:chOff x="1523376" y="8642689"/>
            <a:chExt cx="2537649" cy="439424"/>
          </a:xfrm>
        </p:grpSpPr>
        <p:sp>
          <p:nvSpPr>
            <p:cNvPr id="24" name="object 4">
              <a:extLst>
                <a:ext uri="{FF2B5EF4-FFF2-40B4-BE49-F238E27FC236}">
                  <a16:creationId xmlns:a16="http://schemas.microsoft.com/office/drawing/2014/main" id="{36356957-CBA6-4F23-8A20-262A09CB9062}"/>
                </a:ext>
              </a:extLst>
            </p:cNvPr>
            <p:cNvSpPr/>
            <p:nvPr/>
          </p:nvSpPr>
          <p:spPr>
            <a:xfrm>
              <a:off x="1523376" y="8642693"/>
              <a:ext cx="2321548" cy="439420"/>
            </a:xfrm>
            <a:custGeom>
              <a:avLst/>
              <a:gdLst/>
              <a:ahLst/>
              <a:cxnLst/>
              <a:rect l="l" t="t" r="r" b="b"/>
              <a:pathLst>
                <a:path w="3844925" h="439420">
                  <a:moveTo>
                    <a:pt x="0" y="439204"/>
                  </a:moveTo>
                  <a:lnTo>
                    <a:pt x="3844798" y="439204"/>
                  </a:lnTo>
                  <a:lnTo>
                    <a:pt x="3844798" y="0"/>
                  </a:lnTo>
                  <a:lnTo>
                    <a:pt x="0" y="0"/>
                  </a:lnTo>
                  <a:lnTo>
                    <a:pt x="0" y="439204"/>
                  </a:lnTo>
                  <a:close/>
                </a:path>
              </a:pathLst>
            </a:custGeom>
            <a:solidFill>
              <a:srgbClr val="00A0E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25" name="object 5">
              <a:extLst>
                <a:ext uri="{FF2B5EF4-FFF2-40B4-BE49-F238E27FC236}">
                  <a16:creationId xmlns:a16="http://schemas.microsoft.com/office/drawing/2014/main" id="{2A52D4E7-FBDE-4D3F-9E4C-8832FEBE063A}"/>
                </a:ext>
              </a:extLst>
            </p:cNvPr>
            <p:cNvSpPr/>
            <p:nvPr/>
          </p:nvSpPr>
          <p:spPr>
            <a:xfrm>
              <a:off x="3621605" y="8642689"/>
              <a:ext cx="439420" cy="439420"/>
            </a:xfrm>
            <a:custGeom>
              <a:avLst/>
              <a:gdLst/>
              <a:ahLst/>
              <a:cxnLst/>
              <a:rect l="l" t="t" r="r" b="b"/>
              <a:pathLst>
                <a:path w="439420" h="439420">
                  <a:moveTo>
                    <a:pt x="219595" y="0"/>
                  </a:moveTo>
                  <a:lnTo>
                    <a:pt x="175337" y="4461"/>
                  </a:lnTo>
                  <a:lnTo>
                    <a:pt x="134116" y="17257"/>
                  </a:lnTo>
                  <a:lnTo>
                    <a:pt x="96815" y="37505"/>
                  </a:lnTo>
                  <a:lnTo>
                    <a:pt x="64315" y="64320"/>
                  </a:lnTo>
                  <a:lnTo>
                    <a:pt x="37502" y="96820"/>
                  </a:lnTo>
                  <a:lnTo>
                    <a:pt x="17256" y="134122"/>
                  </a:lnTo>
                  <a:lnTo>
                    <a:pt x="4461" y="175341"/>
                  </a:lnTo>
                  <a:lnTo>
                    <a:pt x="0" y="219595"/>
                  </a:lnTo>
                  <a:lnTo>
                    <a:pt x="4461" y="263854"/>
                  </a:lnTo>
                  <a:lnTo>
                    <a:pt x="17256" y="305076"/>
                  </a:lnTo>
                  <a:lnTo>
                    <a:pt x="37502" y="342380"/>
                  </a:lnTo>
                  <a:lnTo>
                    <a:pt x="64315" y="374881"/>
                  </a:lnTo>
                  <a:lnTo>
                    <a:pt x="96815" y="401698"/>
                  </a:lnTo>
                  <a:lnTo>
                    <a:pt x="134116" y="421945"/>
                  </a:lnTo>
                  <a:lnTo>
                    <a:pt x="175337" y="434742"/>
                  </a:lnTo>
                  <a:lnTo>
                    <a:pt x="219595" y="439204"/>
                  </a:lnTo>
                  <a:lnTo>
                    <a:pt x="263854" y="434742"/>
                  </a:lnTo>
                  <a:lnTo>
                    <a:pt x="305076" y="421945"/>
                  </a:lnTo>
                  <a:lnTo>
                    <a:pt x="342380" y="401698"/>
                  </a:lnTo>
                  <a:lnTo>
                    <a:pt x="374881" y="374881"/>
                  </a:lnTo>
                  <a:lnTo>
                    <a:pt x="401698" y="342380"/>
                  </a:lnTo>
                  <a:lnTo>
                    <a:pt x="421945" y="305076"/>
                  </a:lnTo>
                  <a:lnTo>
                    <a:pt x="434742" y="263854"/>
                  </a:lnTo>
                  <a:lnTo>
                    <a:pt x="439204" y="219595"/>
                  </a:lnTo>
                  <a:lnTo>
                    <a:pt x="434742" y="175341"/>
                  </a:lnTo>
                  <a:lnTo>
                    <a:pt x="421945" y="134122"/>
                  </a:lnTo>
                  <a:lnTo>
                    <a:pt x="401698" y="96820"/>
                  </a:lnTo>
                  <a:lnTo>
                    <a:pt x="374881" y="64320"/>
                  </a:lnTo>
                  <a:lnTo>
                    <a:pt x="342380" y="37505"/>
                  </a:lnTo>
                  <a:lnTo>
                    <a:pt x="305076" y="17257"/>
                  </a:lnTo>
                  <a:lnTo>
                    <a:pt x="263854" y="4461"/>
                  </a:lnTo>
                  <a:lnTo>
                    <a:pt x="219595" y="0"/>
                  </a:lnTo>
                  <a:close/>
                </a:path>
              </a:pathLst>
            </a:custGeom>
            <a:solidFill>
              <a:srgbClr val="00A0E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26" name="object 9">
            <a:extLst>
              <a:ext uri="{FF2B5EF4-FFF2-40B4-BE49-F238E27FC236}">
                <a16:creationId xmlns:a16="http://schemas.microsoft.com/office/drawing/2014/main" id="{01BA9C1C-A4E7-49E0-8EA2-32D748B867B1}"/>
              </a:ext>
            </a:extLst>
          </p:cNvPr>
          <p:cNvSpPr txBox="1"/>
          <p:nvPr/>
        </p:nvSpPr>
        <p:spPr>
          <a:xfrm>
            <a:off x="406258" y="708530"/>
            <a:ext cx="3581400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2800" dirty="0">
                <a:solidFill>
                  <a:srgbClr val="FFFFFF"/>
                </a:solidFill>
                <a:cs typeface="Source Sans Pro Light"/>
              </a:rPr>
              <a:t>Special Numbers</a:t>
            </a:r>
            <a:endParaRPr lang="cs-CZ" sz="2800" dirty="0">
              <a:cs typeface="Source Sans Pro Light"/>
            </a:endParaRPr>
          </a:p>
        </p:txBody>
      </p:sp>
      <p:pic>
        <p:nvPicPr>
          <p:cNvPr id="27" name="Picture 26" descr="A close up of a sign&#10;&#10;Description automatically generated">
            <a:extLst>
              <a:ext uri="{FF2B5EF4-FFF2-40B4-BE49-F238E27FC236}">
                <a16:creationId xmlns:a16="http://schemas.microsoft.com/office/drawing/2014/main" id="{29AE081D-3E62-4C01-9F7E-51B72C051AC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5559" y="-18389"/>
            <a:ext cx="13456831" cy="2381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962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34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4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4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034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34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34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34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34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34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34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34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34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" presetClass="entr" presetSubtype="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34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34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9" presetID="15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34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34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34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34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6" presetID="2" presetClass="entr" presetSubtype="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03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03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51" presetID="15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034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034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034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034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034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034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034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034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66" presetID="2" presetClass="entr" presetSubtype="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034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034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71" presetID="15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034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034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034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034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78" presetID="2" presetClass="entr" presetSubtype="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034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1034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83" presetID="15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034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034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034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034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 nodeType="clickPar">
                      <p:stCondLst>
                        <p:cond delay="indefinite"/>
                      </p:stCondLst>
                      <p:childTnLst>
                        <p:par>
                          <p:cTn id="9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1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034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1034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1034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1034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8" presetID="2" presetClass="entr" presetSubtype="3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1034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1034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03" presetID="15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1034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1034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1034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1034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10" presetID="15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1034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1034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1034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1034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117" presetID="2" presetClass="entr" presetSubtype="3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1034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1034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22" presetID="19" presetClass="entr" presetSubtype="1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5000" fill="hold"/>
                                        <p:tgtEl>
                                          <p:spTgt spid="1034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0" fill="hold"/>
                                        <p:tgtEl>
                                          <p:spTgt spid="1034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427" grpId="0"/>
      <p:bldP spid="103428" grpId="0"/>
      <p:bldP spid="103429" grpId="0"/>
      <p:bldP spid="103430" grpId="0"/>
      <p:bldP spid="103431" grpId="0"/>
      <p:bldP spid="103432" grpId="0"/>
      <p:bldP spid="103433" grpId="0"/>
      <p:bldP spid="103434" grpId="0"/>
      <p:bldP spid="103437" grpId="0"/>
      <p:bldP spid="103439" grpId="0"/>
      <p:bldP spid="103443" grpId="0"/>
      <p:bldP spid="103449" grpId="0" build="allAtOnce"/>
      <p:bldP spid="103450" grpId="0"/>
      <p:bldP spid="10345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3" name="Text Box 3">
            <a:extLst>
              <a:ext uri="{FF2B5EF4-FFF2-40B4-BE49-F238E27FC236}">
                <a16:creationId xmlns:a16="http://schemas.microsoft.com/office/drawing/2014/main" id="{508E894A-7F07-4306-8FCB-B4D1E9E1FE63}"/>
              </a:ext>
            </a:extLst>
          </p:cNvPr>
          <p:cNvSpPr txBox="1">
            <a:spLocks noChangeArrowheads="1"/>
          </p:cNvSpPr>
          <p:nvPr/>
        </p:nvSpPr>
        <p:spPr bwMode="ltGray">
          <a:xfrm>
            <a:off x="4116376" y="2390061"/>
            <a:ext cx="731290" cy="138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842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</a:t>
            </a:r>
          </a:p>
        </p:txBody>
      </p:sp>
      <p:sp>
        <p:nvSpPr>
          <p:cNvPr id="112644" name="Text Box 4">
            <a:extLst>
              <a:ext uri="{FF2B5EF4-FFF2-40B4-BE49-F238E27FC236}">
                <a16:creationId xmlns:a16="http://schemas.microsoft.com/office/drawing/2014/main" id="{DE1B1D51-BF8D-45BF-8A47-6B36D0C5DF92}"/>
              </a:ext>
            </a:extLst>
          </p:cNvPr>
          <p:cNvSpPr txBox="1">
            <a:spLocks noChangeArrowheads="1"/>
          </p:cNvSpPr>
          <p:nvPr/>
        </p:nvSpPr>
        <p:spPr bwMode="ltGray">
          <a:xfrm>
            <a:off x="5237697" y="2462067"/>
            <a:ext cx="10233892" cy="1244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SzPct val="90000"/>
              <a:buBlip>
                <a:blip r:embed="rId2"/>
              </a:buBlip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SzPct val="90000"/>
              <a:buBlip>
                <a:blip r:embed="rId3"/>
              </a:buBlip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Blip>
                <a:blip r:embed="rId4"/>
              </a:buBlip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en-US" sz="3742" dirty="0">
                <a:latin typeface="Copperplate Gothic Bold" panose="020E0705020206020404" pitchFamily="34" charset="0"/>
              </a:rPr>
              <a:t>The number of humanity because God</a:t>
            </a:r>
            <a:br>
              <a:rPr lang="en-US" altLang="en-US" sz="3742" dirty="0">
                <a:latin typeface="Copperplate Gothic Bold" panose="020E0705020206020404" pitchFamily="34" charset="0"/>
              </a:rPr>
            </a:br>
            <a:r>
              <a:rPr lang="en-US" altLang="en-US" sz="3742" dirty="0">
                <a:latin typeface="Copperplate Gothic Bold" panose="020E0705020206020404" pitchFamily="34" charset="0"/>
              </a:rPr>
              <a:t>made humankind as male and female</a:t>
            </a:r>
          </a:p>
        </p:txBody>
      </p:sp>
      <p:sp>
        <p:nvSpPr>
          <p:cNvPr id="112645" name="Text Box 5">
            <a:extLst>
              <a:ext uri="{FF2B5EF4-FFF2-40B4-BE49-F238E27FC236}">
                <a16:creationId xmlns:a16="http://schemas.microsoft.com/office/drawing/2014/main" id="{D3179413-BD30-4BB3-95CD-C0854C91872B}"/>
              </a:ext>
            </a:extLst>
          </p:cNvPr>
          <p:cNvSpPr txBox="1">
            <a:spLocks noChangeArrowheads="1"/>
          </p:cNvSpPr>
          <p:nvPr/>
        </p:nvSpPr>
        <p:spPr bwMode="ltGray">
          <a:xfrm>
            <a:off x="4177290" y="4620540"/>
            <a:ext cx="670376" cy="124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7485" b="1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5</a:t>
            </a:r>
          </a:p>
        </p:txBody>
      </p:sp>
      <p:sp>
        <p:nvSpPr>
          <p:cNvPr id="112646" name="Text Box 6">
            <a:extLst>
              <a:ext uri="{FF2B5EF4-FFF2-40B4-BE49-F238E27FC236}">
                <a16:creationId xmlns:a16="http://schemas.microsoft.com/office/drawing/2014/main" id="{6BA44851-19E8-4984-8F72-9329E6A0FDBB}"/>
              </a:ext>
            </a:extLst>
          </p:cNvPr>
          <p:cNvSpPr txBox="1">
            <a:spLocks noChangeArrowheads="1"/>
          </p:cNvSpPr>
          <p:nvPr/>
        </p:nvSpPr>
        <p:spPr bwMode="ltGray">
          <a:xfrm>
            <a:off x="5253419" y="4332672"/>
            <a:ext cx="9803838" cy="1819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SzPct val="90000"/>
              <a:buBlip>
                <a:blip r:embed="rId2"/>
              </a:buBlip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SzPct val="90000"/>
              <a:buBlip>
                <a:blip r:embed="rId3"/>
              </a:buBlip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Blip>
                <a:blip r:embed="rId4"/>
              </a:buBlip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en-US" sz="3742" dirty="0">
                <a:latin typeface="Copperplate Gothic Bold" panose="020E0705020206020404" pitchFamily="34" charset="0"/>
              </a:rPr>
              <a:t>The number of adequacy because 5</a:t>
            </a:r>
            <a:br>
              <a:rPr lang="en-US" altLang="en-US" sz="3742" dirty="0">
                <a:latin typeface="Copperplate Gothic Bold" panose="020E0705020206020404" pitchFamily="34" charset="0"/>
              </a:rPr>
            </a:br>
            <a:r>
              <a:rPr lang="en-US" altLang="en-US" sz="3742" dirty="0">
                <a:latin typeface="Copperplate Gothic Bold" panose="020E0705020206020404" pitchFamily="34" charset="0"/>
              </a:rPr>
              <a:t>represents five digits on a hand, so</a:t>
            </a:r>
            <a:br>
              <a:rPr lang="en-US" altLang="en-US" sz="3742" dirty="0">
                <a:latin typeface="Copperplate Gothic Bold" panose="020E0705020206020404" pitchFamily="34" charset="0"/>
              </a:rPr>
            </a:br>
            <a:r>
              <a:rPr lang="en-US" altLang="en-US" sz="3742" dirty="0">
                <a:latin typeface="Copperplate Gothic Bold" panose="020E0705020206020404" pitchFamily="34" charset="0"/>
              </a:rPr>
              <a:t>it is what can be held in one hand</a:t>
            </a:r>
          </a:p>
        </p:txBody>
      </p:sp>
      <p:sp>
        <p:nvSpPr>
          <p:cNvPr id="112647" name="Text Box 7">
            <a:extLst>
              <a:ext uri="{FF2B5EF4-FFF2-40B4-BE49-F238E27FC236}">
                <a16:creationId xmlns:a16="http://schemas.microsoft.com/office/drawing/2014/main" id="{B3C3BB65-ACEA-4A79-8D99-B166D4F899F5}"/>
              </a:ext>
            </a:extLst>
          </p:cNvPr>
          <p:cNvSpPr txBox="1">
            <a:spLocks noChangeArrowheads="1"/>
          </p:cNvSpPr>
          <p:nvPr/>
        </p:nvSpPr>
        <p:spPr bwMode="ltGray">
          <a:xfrm>
            <a:off x="3354462" y="6957978"/>
            <a:ext cx="731290" cy="138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842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2</a:t>
            </a:r>
          </a:p>
        </p:txBody>
      </p:sp>
      <p:sp>
        <p:nvSpPr>
          <p:cNvPr id="112649" name="Text Box 9">
            <a:extLst>
              <a:ext uri="{FF2B5EF4-FFF2-40B4-BE49-F238E27FC236}">
                <a16:creationId xmlns:a16="http://schemas.microsoft.com/office/drawing/2014/main" id="{1B90A26D-B680-43CE-92E0-1DFDEACE3FC6}"/>
              </a:ext>
            </a:extLst>
          </p:cNvPr>
          <p:cNvSpPr txBox="1">
            <a:spLocks noChangeArrowheads="1"/>
          </p:cNvSpPr>
          <p:nvPr/>
        </p:nvSpPr>
        <p:spPr bwMode="ltGray">
          <a:xfrm>
            <a:off x="5126308" y="7029921"/>
            <a:ext cx="670376" cy="124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7485" b="1">
                <a:effectLst>
                  <a:outerShdw blurRad="38100" dist="38100" dir="2700000" algn="tl">
                    <a:srgbClr val="000000"/>
                  </a:outerShdw>
                </a:effectLst>
              </a:rPr>
              <a:t>5</a:t>
            </a:r>
          </a:p>
        </p:txBody>
      </p:sp>
      <p:sp>
        <p:nvSpPr>
          <p:cNvPr id="112650" name="Text Box 10">
            <a:extLst>
              <a:ext uri="{FF2B5EF4-FFF2-40B4-BE49-F238E27FC236}">
                <a16:creationId xmlns:a16="http://schemas.microsoft.com/office/drawing/2014/main" id="{1FFE2976-787E-41C6-83AF-04FBEFEC6117}"/>
              </a:ext>
            </a:extLst>
          </p:cNvPr>
          <p:cNvSpPr txBox="1">
            <a:spLocks noChangeArrowheads="1"/>
          </p:cNvSpPr>
          <p:nvPr/>
        </p:nvSpPr>
        <p:spPr bwMode="ltGray">
          <a:xfrm>
            <a:off x="8943259" y="7029921"/>
            <a:ext cx="4619791" cy="14360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4366" b="1">
                <a:effectLst>
                  <a:outerShdw blurRad="38100" dist="38100" dir="2700000" algn="tl">
                    <a:srgbClr val="000000"/>
                  </a:outerShdw>
                </a:effectLst>
              </a:rPr>
              <a:t> the number of</a:t>
            </a:r>
            <a:br>
              <a:rPr lang="en-US" sz="4366" b="1"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en-US" sz="4366" b="1">
                <a:effectLst>
                  <a:outerShdw blurRad="38100" dist="38100" dir="2700000" algn="tl">
                    <a:srgbClr val="000000"/>
                  </a:outerShdw>
                </a:effectLst>
              </a:rPr>
              <a:t>plenty / sufficiency</a:t>
            </a:r>
            <a:endParaRPr lang="en-US" sz="8420" b="1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12651" name="Text Box 11">
            <a:extLst>
              <a:ext uri="{FF2B5EF4-FFF2-40B4-BE49-F238E27FC236}">
                <a16:creationId xmlns:a16="http://schemas.microsoft.com/office/drawing/2014/main" id="{7290DD37-C576-43A4-BD60-D037B9955199}"/>
              </a:ext>
            </a:extLst>
          </p:cNvPr>
          <p:cNvSpPr txBox="1">
            <a:spLocks noChangeArrowheads="1"/>
          </p:cNvSpPr>
          <p:nvPr/>
        </p:nvSpPr>
        <p:spPr bwMode="ltGray">
          <a:xfrm>
            <a:off x="6136241" y="7143786"/>
            <a:ext cx="662361" cy="124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7485" b="1">
                <a:solidFill>
                  <a:srgbClr val="9933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=</a:t>
            </a:r>
          </a:p>
        </p:txBody>
      </p:sp>
      <p:sp>
        <p:nvSpPr>
          <p:cNvPr id="112652" name="Text Box 12">
            <a:extLst>
              <a:ext uri="{FF2B5EF4-FFF2-40B4-BE49-F238E27FC236}">
                <a16:creationId xmlns:a16="http://schemas.microsoft.com/office/drawing/2014/main" id="{E3EAFB00-BCA6-4C40-9973-F7F53625810F}"/>
              </a:ext>
            </a:extLst>
          </p:cNvPr>
          <p:cNvSpPr txBox="1">
            <a:spLocks noChangeArrowheads="1"/>
          </p:cNvSpPr>
          <p:nvPr/>
        </p:nvSpPr>
        <p:spPr bwMode="ltGray">
          <a:xfrm>
            <a:off x="7034782" y="7029921"/>
            <a:ext cx="1156086" cy="124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7485" b="1">
                <a:effectLst>
                  <a:outerShdw blurRad="38100" dist="38100" dir="2700000" algn="tl">
                    <a:srgbClr val="000000"/>
                  </a:outerShdw>
                </a:effectLst>
              </a:rPr>
              <a:t>10</a:t>
            </a:r>
          </a:p>
        </p:txBody>
      </p:sp>
      <p:sp>
        <p:nvSpPr>
          <p:cNvPr id="112657" name="Text Box 17">
            <a:extLst>
              <a:ext uri="{FF2B5EF4-FFF2-40B4-BE49-F238E27FC236}">
                <a16:creationId xmlns:a16="http://schemas.microsoft.com/office/drawing/2014/main" id="{17F346FB-18B5-408D-9A26-B4B0D00E15B4}"/>
              </a:ext>
            </a:extLst>
          </p:cNvPr>
          <p:cNvSpPr txBox="1">
            <a:spLocks noChangeArrowheads="1"/>
          </p:cNvSpPr>
          <p:nvPr/>
        </p:nvSpPr>
        <p:spPr bwMode="ltGray">
          <a:xfrm>
            <a:off x="3106444" y="9052262"/>
            <a:ext cx="1156086" cy="124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7485" b="1">
                <a:effectLst>
                  <a:outerShdw blurRad="38100" dist="38100" dir="2700000" algn="tl">
                    <a:srgbClr val="000000"/>
                  </a:outerShdw>
                </a:effectLst>
              </a:rPr>
              <a:t>10</a:t>
            </a:r>
          </a:p>
        </p:txBody>
      </p:sp>
      <p:sp>
        <p:nvSpPr>
          <p:cNvPr id="112658" name="Text Box 18">
            <a:extLst>
              <a:ext uri="{FF2B5EF4-FFF2-40B4-BE49-F238E27FC236}">
                <a16:creationId xmlns:a16="http://schemas.microsoft.com/office/drawing/2014/main" id="{425E9DDE-1D7F-45E3-86DF-8E0A6CE24BB8}"/>
              </a:ext>
            </a:extLst>
          </p:cNvPr>
          <p:cNvSpPr txBox="1">
            <a:spLocks noChangeArrowheads="1"/>
          </p:cNvSpPr>
          <p:nvPr/>
        </p:nvSpPr>
        <p:spPr bwMode="ltGray">
          <a:xfrm>
            <a:off x="5237697" y="9052262"/>
            <a:ext cx="1156086" cy="124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7485" b="1">
                <a:effectLst>
                  <a:outerShdw blurRad="38100" dist="38100" dir="2700000" algn="tl">
                    <a:srgbClr val="000000"/>
                  </a:outerShdw>
                </a:effectLst>
              </a:rPr>
              <a:t>10</a:t>
            </a:r>
          </a:p>
        </p:txBody>
      </p:sp>
      <p:sp>
        <p:nvSpPr>
          <p:cNvPr id="112659" name="Text Box 19">
            <a:extLst>
              <a:ext uri="{FF2B5EF4-FFF2-40B4-BE49-F238E27FC236}">
                <a16:creationId xmlns:a16="http://schemas.microsoft.com/office/drawing/2014/main" id="{2923844F-96A5-4BB5-8393-B620BB98E823}"/>
              </a:ext>
            </a:extLst>
          </p:cNvPr>
          <p:cNvSpPr txBox="1">
            <a:spLocks noChangeArrowheads="1"/>
          </p:cNvSpPr>
          <p:nvPr/>
        </p:nvSpPr>
        <p:spPr bwMode="ltGray">
          <a:xfrm>
            <a:off x="7485291" y="9052262"/>
            <a:ext cx="1156086" cy="124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7485" b="1">
                <a:effectLst>
                  <a:outerShdw blurRad="38100" dist="38100" dir="2700000" algn="tl">
                    <a:srgbClr val="000000"/>
                  </a:outerShdw>
                </a:effectLst>
              </a:rPr>
              <a:t>10</a:t>
            </a:r>
          </a:p>
        </p:txBody>
      </p:sp>
      <p:sp>
        <p:nvSpPr>
          <p:cNvPr id="112660" name="Text Box 20">
            <a:extLst>
              <a:ext uri="{FF2B5EF4-FFF2-40B4-BE49-F238E27FC236}">
                <a16:creationId xmlns:a16="http://schemas.microsoft.com/office/drawing/2014/main" id="{45E7855D-9152-462F-9265-24C97D179E16}"/>
              </a:ext>
            </a:extLst>
          </p:cNvPr>
          <p:cNvSpPr txBox="1">
            <a:spLocks noChangeArrowheads="1"/>
          </p:cNvSpPr>
          <p:nvPr/>
        </p:nvSpPr>
        <p:spPr bwMode="ltGray">
          <a:xfrm>
            <a:off x="9168513" y="8940871"/>
            <a:ext cx="2079415" cy="124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7485" b="1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(10</a:t>
            </a:r>
            <a:r>
              <a:rPr lang="en-US" sz="7485" b="1" baseline="3000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</a:t>
            </a:r>
            <a:r>
              <a:rPr lang="en-US" sz="7485" b="1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)</a:t>
            </a:r>
          </a:p>
        </p:txBody>
      </p:sp>
      <p:sp>
        <p:nvSpPr>
          <p:cNvPr id="112661" name="Text Box 21">
            <a:extLst>
              <a:ext uri="{FF2B5EF4-FFF2-40B4-BE49-F238E27FC236}">
                <a16:creationId xmlns:a16="http://schemas.microsoft.com/office/drawing/2014/main" id="{FC3DA6D5-967D-4A0B-A7FA-AE1F0EC2F8E2}"/>
              </a:ext>
            </a:extLst>
          </p:cNvPr>
          <p:cNvSpPr txBox="1">
            <a:spLocks noChangeArrowheads="1"/>
          </p:cNvSpPr>
          <p:nvPr/>
        </p:nvSpPr>
        <p:spPr bwMode="ltGray">
          <a:xfrm>
            <a:off x="11864141" y="9052262"/>
            <a:ext cx="662361" cy="124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7485" b="1">
                <a:solidFill>
                  <a:srgbClr val="9933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=</a:t>
            </a:r>
          </a:p>
        </p:txBody>
      </p:sp>
      <p:sp>
        <p:nvSpPr>
          <p:cNvPr id="112662" name="Text Box 22">
            <a:extLst>
              <a:ext uri="{FF2B5EF4-FFF2-40B4-BE49-F238E27FC236}">
                <a16:creationId xmlns:a16="http://schemas.microsoft.com/office/drawing/2014/main" id="{F3D93FD5-32D5-4CC6-B480-F7DF4C86483D}"/>
              </a:ext>
            </a:extLst>
          </p:cNvPr>
          <p:cNvSpPr txBox="1">
            <a:spLocks noChangeArrowheads="1"/>
          </p:cNvSpPr>
          <p:nvPr/>
        </p:nvSpPr>
        <p:spPr bwMode="ltGray">
          <a:xfrm>
            <a:off x="12760208" y="8940871"/>
            <a:ext cx="2374368" cy="124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7485" b="1">
                <a:effectLst>
                  <a:outerShdw blurRad="38100" dist="38100" dir="2700000" algn="tl">
                    <a:srgbClr val="000000"/>
                  </a:outerShdw>
                </a:effectLst>
              </a:rPr>
              <a:t>1,000</a:t>
            </a:r>
          </a:p>
        </p:txBody>
      </p:sp>
      <p:sp>
        <p:nvSpPr>
          <p:cNvPr id="112663" name="Text Box 23">
            <a:extLst>
              <a:ext uri="{FF2B5EF4-FFF2-40B4-BE49-F238E27FC236}">
                <a16:creationId xmlns:a16="http://schemas.microsoft.com/office/drawing/2014/main" id="{456E9A5A-C9CC-43B5-9F5E-B83D05385466}"/>
              </a:ext>
            </a:extLst>
          </p:cNvPr>
          <p:cNvSpPr txBox="1">
            <a:spLocks noChangeArrowheads="1"/>
          </p:cNvSpPr>
          <p:nvPr/>
        </p:nvSpPr>
        <p:spPr bwMode="ltGray">
          <a:xfrm>
            <a:off x="4789665" y="9408708"/>
            <a:ext cx="662361" cy="124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7485" b="1">
                <a:solidFill>
                  <a:srgbClr val="9933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*</a:t>
            </a:r>
          </a:p>
        </p:txBody>
      </p:sp>
      <p:sp>
        <p:nvSpPr>
          <p:cNvPr id="112664" name="Text Box 24">
            <a:extLst>
              <a:ext uri="{FF2B5EF4-FFF2-40B4-BE49-F238E27FC236}">
                <a16:creationId xmlns:a16="http://schemas.microsoft.com/office/drawing/2014/main" id="{31DFBC6C-9CF8-4E02-8AE4-7F0A5590C3FC}"/>
              </a:ext>
            </a:extLst>
          </p:cNvPr>
          <p:cNvSpPr txBox="1">
            <a:spLocks noChangeArrowheads="1"/>
          </p:cNvSpPr>
          <p:nvPr/>
        </p:nvSpPr>
        <p:spPr bwMode="ltGray">
          <a:xfrm>
            <a:off x="6923394" y="9408708"/>
            <a:ext cx="662361" cy="124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7485" b="1">
                <a:solidFill>
                  <a:srgbClr val="9933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*</a:t>
            </a:r>
          </a:p>
        </p:txBody>
      </p:sp>
      <p:sp>
        <p:nvSpPr>
          <p:cNvPr id="112665" name="Text Box 25">
            <a:extLst>
              <a:ext uri="{FF2B5EF4-FFF2-40B4-BE49-F238E27FC236}">
                <a16:creationId xmlns:a16="http://schemas.microsoft.com/office/drawing/2014/main" id="{9C087CAB-7B51-43FC-9ACD-81AA528FF0A5}"/>
              </a:ext>
            </a:extLst>
          </p:cNvPr>
          <p:cNvSpPr txBox="1">
            <a:spLocks noChangeArrowheads="1"/>
          </p:cNvSpPr>
          <p:nvPr/>
        </p:nvSpPr>
        <p:spPr bwMode="ltGray">
          <a:xfrm>
            <a:off x="4339156" y="7255176"/>
            <a:ext cx="662361" cy="124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7485" b="1">
                <a:solidFill>
                  <a:srgbClr val="9933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*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EC6F7898-3559-41D1-A87E-441A43218AD6}"/>
              </a:ext>
            </a:extLst>
          </p:cNvPr>
          <p:cNvGrpSpPr/>
          <p:nvPr/>
        </p:nvGrpSpPr>
        <p:grpSpPr>
          <a:xfrm>
            <a:off x="0" y="546100"/>
            <a:ext cx="4094957" cy="828000"/>
            <a:chOff x="1523376" y="8642689"/>
            <a:chExt cx="2537649" cy="439424"/>
          </a:xfrm>
        </p:grpSpPr>
        <p:sp>
          <p:nvSpPr>
            <p:cNvPr id="24" name="object 4">
              <a:extLst>
                <a:ext uri="{FF2B5EF4-FFF2-40B4-BE49-F238E27FC236}">
                  <a16:creationId xmlns:a16="http://schemas.microsoft.com/office/drawing/2014/main" id="{48D31275-480D-4382-9020-F7E5C4E13DF4}"/>
                </a:ext>
              </a:extLst>
            </p:cNvPr>
            <p:cNvSpPr/>
            <p:nvPr/>
          </p:nvSpPr>
          <p:spPr>
            <a:xfrm>
              <a:off x="1523376" y="8642693"/>
              <a:ext cx="2321548" cy="439420"/>
            </a:xfrm>
            <a:custGeom>
              <a:avLst/>
              <a:gdLst/>
              <a:ahLst/>
              <a:cxnLst/>
              <a:rect l="l" t="t" r="r" b="b"/>
              <a:pathLst>
                <a:path w="3844925" h="439420">
                  <a:moveTo>
                    <a:pt x="0" y="439204"/>
                  </a:moveTo>
                  <a:lnTo>
                    <a:pt x="3844798" y="439204"/>
                  </a:lnTo>
                  <a:lnTo>
                    <a:pt x="3844798" y="0"/>
                  </a:lnTo>
                  <a:lnTo>
                    <a:pt x="0" y="0"/>
                  </a:lnTo>
                  <a:lnTo>
                    <a:pt x="0" y="439204"/>
                  </a:lnTo>
                  <a:close/>
                </a:path>
              </a:pathLst>
            </a:custGeom>
            <a:solidFill>
              <a:srgbClr val="00A0E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25" name="object 5">
              <a:extLst>
                <a:ext uri="{FF2B5EF4-FFF2-40B4-BE49-F238E27FC236}">
                  <a16:creationId xmlns:a16="http://schemas.microsoft.com/office/drawing/2014/main" id="{E4601121-7C63-463B-813B-173BF71A4DD1}"/>
                </a:ext>
              </a:extLst>
            </p:cNvPr>
            <p:cNvSpPr/>
            <p:nvPr/>
          </p:nvSpPr>
          <p:spPr>
            <a:xfrm>
              <a:off x="3621605" y="8642689"/>
              <a:ext cx="439420" cy="439420"/>
            </a:xfrm>
            <a:custGeom>
              <a:avLst/>
              <a:gdLst/>
              <a:ahLst/>
              <a:cxnLst/>
              <a:rect l="l" t="t" r="r" b="b"/>
              <a:pathLst>
                <a:path w="439420" h="439420">
                  <a:moveTo>
                    <a:pt x="219595" y="0"/>
                  </a:moveTo>
                  <a:lnTo>
                    <a:pt x="175337" y="4461"/>
                  </a:lnTo>
                  <a:lnTo>
                    <a:pt x="134116" y="17257"/>
                  </a:lnTo>
                  <a:lnTo>
                    <a:pt x="96815" y="37505"/>
                  </a:lnTo>
                  <a:lnTo>
                    <a:pt x="64315" y="64320"/>
                  </a:lnTo>
                  <a:lnTo>
                    <a:pt x="37502" y="96820"/>
                  </a:lnTo>
                  <a:lnTo>
                    <a:pt x="17256" y="134122"/>
                  </a:lnTo>
                  <a:lnTo>
                    <a:pt x="4461" y="175341"/>
                  </a:lnTo>
                  <a:lnTo>
                    <a:pt x="0" y="219595"/>
                  </a:lnTo>
                  <a:lnTo>
                    <a:pt x="4461" y="263854"/>
                  </a:lnTo>
                  <a:lnTo>
                    <a:pt x="17256" y="305076"/>
                  </a:lnTo>
                  <a:lnTo>
                    <a:pt x="37502" y="342380"/>
                  </a:lnTo>
                  <a:lnTo>
                    <a:pt x="64315" y="374881"/>
                  </a:lnTo>
                  <a:lnTo>
                    <a:pt x="96815" y="401698"/>
                  </a:lnTo>
                  <a:lnTo>
                    <a:pt x="134116" y="421945"/>
                  </a:lnTo>
                  <a:lnTo>
                    <a:pt x="175337" y="434742"/>
                  </a:lnTo>
                  <a:lnTo>
                    <a:pt x="219595" y="439204"/>
                  </a:lnTo>
                  <a:lnTo>
                    <a:pt x="263854" y="434742"/>
                  </a:lnTo>
                  <a:lnTo>
                    <a:pt x="305076" y="421945"/>
                  </a:lnTo>
                  <a:lnTo>
                    <a:pt x="342380" y="401698"/>
                  </a:lnTo>
                  <a:lnTo>
                    <a:pt x="374881" y="374881"/>
                  </a:lnTo>
                  <a:lnTo>
                    <a:pt x="401698" y="342380"/>
                  </a:lnTo>
                  <a:lnTo>
                    <a:pt x="421945" y="305076"/>
                  </a:lnTo>
                  <a:lnTo>
                    <a:pt x="434742" y="263854"/>
                  </a:lnTo>
                  <a:lnTo>
                    <a:pt x="439204" y="219595"/>
                  </a:lnTo>
                  <a:lnTo>
                    <a:pt x="434742" y="175341"/>
                  </a:lnTo>
                  <a:lnTo>
                    <a:pt x="421945" y="134122"/>
                  </a:lnTo>
                  <a:lnTo>
                    <a:pt x="401698" y="96820"/>
                  </a:lnTo>
                  <a:lnTo>
                    <a:pt x="374881" y="64320"/>
                  </a:lnTo>
                  <a:lnTo>
                    <a:pt x="342380" y="37505"/>
                  </a:lnTo>
                  <a:lnTo>
                    <a:pt x="305076" y="17257"/>
                  </a:lnTo>
                  <a:lnTo>
                    <a:pt x="263854" y="4461"/>
                  </a:lnTo>
                  <a:lnTo>
                    <a:pt x="219595" y="0"/>
                  </a:lnTo>
                  <a:close/>
                </a:path>
              </a:pathLst>
            </a:custGeom>
            <a:solidFill>
              <a:srgbClr val="00A0E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26" name="object 9">
            <a:extLst>
              <a:ext uri="{FF2B5EF4-FFF2-40B4-BE49-F238E27FC236}">
                <a16:creationId xmlns:a16="http://schemas.microsoft.com/office/drawing/2014/main" id="{4C2AD6E4-44B4-465D-A7C3-3EFA8582F919}"/>
              </a:ext>
            </a:extLst>
          </p:cNvPr>
          <p:cNvSpPr txBox="1"/>
          <p:nvPr/>
        </p:nvSpPr>
        <p:spPr>
          <a:xfrm>
            <a:off x="406258" y="708530"/>
            <a:ext cx="3581400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2800" dirty="0">
                <a:solidFill>
                  <a:srgbClr val="FFFFFF"/>
                </a:solidFill>
                <a:cs typeface="Source Sans Pro Light"/>
              </a:rPr>
              <a:t>Holy Mathematics</a:t>
            </a:r>
            <a:endParaRPr lang="cs-CZ" sz="2800" dirty="0">
              <a:cs typeface="Source Sans Pro Light"/>
            </a:endParaRPr>
          </a:p>
        </p:txBody>
      </p:sp>
    </p:spTree>
    <p:extLst>
      <p:ext uri="{BB962C8B-B14F-4D97-AF65-F5344CB8AC3E}">
        <p14:creationId xmlns:p14="http://schemas.microsoft.com/office/powerpoint/2010/main" val="3523712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26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26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26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26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26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26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26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26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26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26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26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26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26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26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9" presetID="15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126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126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26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26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46" presetID="2" presetClass="entr" presetSubtype="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12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12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51" presetID="15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126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126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126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126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126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126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126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126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 nodeType="clickPar">
                      <p:stCondLst>
                        <p:cond delay="indefinite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126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126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126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126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74" presetID="2" presetClass="entr" presetSubtype="3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126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126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79" presetID="15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126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126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126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126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86" presetID="2" presetClass="entr" presetSubtype="3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1126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1126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91" presetID="15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126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1126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1126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1126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98" presetID="15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1126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1126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1126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1126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05" presetID="2" presetClass="entr" presetSubtype="3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1126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1126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 nodeType="afterGroup">
                            <p:stCondLst>
                              <p:cond delay="11500"/>
                            </p:stCondLst>
                            <p:childTnLst>
                              <p:par>
                                <p:cTn id="110" presetID="19" presetClass="entr" presetSubtype="1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0" fill="hold"/>
                                        <p:tgtEl>
                                          <p:spTgt spid="1126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0" fill="hold"/>
                                        <p:tgtEl>
                                          <p:spTgt spid="1126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43" grpId="0"/>
      <p:bldP spid="112644" grpId="0"/>
      <p:bldP spid="112645" grpId="0"/>
      <p:bldP spid="112646" grpId="0"/>
      <p:bldP spid="112647" grpId="0"/>
      <p:bldP spid="112649" grpId="0"/>
      <p:bldP spid="112650" grpId="0"/>
      <p:bldP spid="112652" grpId="0"/>
      <p:bldP spid="112661" grpId="0" build="allAtOnce"/>
      <p:bldP spid="112662" grpId="0"/>
      <p:bldP spid="112663" grpId="0"/>
      <p:bldP spid="112664" grpId="0"/>
      <p:bldP spid="11266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1" name="Text Box 3">
            <a:extLst>
              <a:ext uri="{FF2B5EF4-FFF2-40B4-BE49-F238E27FC236}">
                <a16:creationId xmlns:a16="http://schemas.microsoft.com/office/drawing/2014/main" id="{30ED5D88-A452-4BF8-B7F3-D4C40CD997FD}"/>
              </a:ext>
            </a:extLst>
          </p:cNvPr>
          <p:cNvSpPr txBox="1">
            <a:spLocks noChangeArrowheads="1"/>
          </p:cNvSpPr>
          <p:nvPr/>
        </p:nvSpPr>
        <p:spPr bwMode="ltGray">
          <a:xfrm>
            <a:off x="4002511" y="2764938"/>
            <a:ext cx="1824538" cy="138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842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144</a:t>
            </a:r>
          </a:p>
        </p:txBody>
      </p:sp>
      <p:sp>
        <p:nvSpPr>
          <p:cNvPr id="114692" name="Text Box 4">
            <a:extLst>
              <a:ext uri="{FF2B5EF4-FFF2-40B4-BE49-F238E27FC236}">
                <a16:creationId xmlns:a16="http://schemas.microsoft.com/office/drawing/2014/main" id="{DBAE4057-362E-4C6E-AAF5-08F2E61CBBB1}"/>
              </a:ext>
            </a:extLst>
          </p:cNvPr>
          <p:cNvSpPr txBox="1">
            <a:spLocks noChangeArrowheads="1"/>
          </p:cNvSpPr>
          <p:nvPr/>
        </p:nvSpPr>
        <p:spPr bwMode="ltGray">
          <a:xfrm>
            <a:off x="6809529" y="2764939"/>
            <a:ext cx="8663634" cy="1819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SzPct val="90000"/>
              <a:buBlip>
                <a:blip r:embed="rId2"/>
              </a:buBlip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SzPct val="90000"/>
              <a:buBlip>
                <a:blip r:embed="rId3"/>
              </a:buBlip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Blip>
                <a:blip r:embed="rId4"/>
              </a:buBlip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en-US" sz="3742">
                <a:latin typeface="Copperplate Gothic Bold" panose="020E0705020206020404" pitchFamily="34" charset="0"/>
              </a:rPr>
              <a:t>The number for humanity in right relationship to God (12 to the human power)</a:t>
            </a:r>
          </a:p>
        </p:txBody>
      </p:sp>
      <p:sp>
        <p:nvSpPr>
          <p:cNvPr id="114693" name="Text Box 5">
            <a:extLst>
              <a:ext uri="{FF2B5EF4-FFF2-40B4-BE49-F238E27FC236}">
                <a16:creationId xmlns:a16="http://schemas.microsoft.com/office/drawing/2014/main" id="{DD187A89-2042-44ED-8A56-503A3746A17B}"/>
              </a:ext>
            </a:extLst>
          </p:cNvPr>
          <p:cNvSpPr txBox="1">
            <a:spLocks noChangeArrowheads="1"/>
          </p:cNvSpPr>
          <p:nvPr/>
        </p:nvSpPr>
        <p:spPr bwMode="ltGray">
          <a:xfrm>
            <a:off x="3443088" y="4673413"/>
            <a:ext cx="2374368" cy="124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7485" b="1">
                <a:effectLst>
                  <a:outerShdw blurRad="38100" dist="38100" dir="2700000" algn="tl">
                    <a:srgbClr val="000000"/>
                  </a:outerShdw>
                </a:effectLst>
              </a:rPr>
              <a:t>1,000</a:t>
            </a:r>
          </a:p>
        </p:txBody>
      </p:sp>
      <p:sp>
        <p:nvSpPr>
          <p:cNvPr id="114694" name="Text Box 6">
            <a:extLst>
              <a:ext uri="{FF2B5EF4-FFF2-40B4-BE49-F238E27FC236}">
                <a16:creationId xmlns:a16="http://schemas.microsoft.com/office/drawing/2014/main" id="{D7104BDE-AA24-4F94-8214-B8A22192A894}"/>
              </a:ext>
            </a:extLst>
          </p:cNvPr>
          <p:cNvSpPr txBox="1">
            <a:spLocks noChangeArrowheads="1"/>
          </p:cNvSpPr>
          <p:nvPr/>
        </p:nvSpPr>
        <p:spPr bwMode="ltGray">
          <a:xfrm>
            <a:off x="6923394" y="4673413"/>
            <a:ext cx="8980476" cy="1819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SzPct val="90000"/>
              <a:buBlip>
                <a:blip r:embed="rId2"/>
              </a:buBlip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SzPct val="90000"/>
              <a:buBlip>
                <a:blip r:embed="rId3"/>
              </a:buBlip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Blip>
                <a:blip r:embed="rId4"/>
              </a:buBlip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en-US" sz="3742">
                <a:latin typeface="Copperplate Gothic Bold" panose="020E0705020206020404" pitchFamily="34" charset="0"/>
              </a:rPr>
              <a:t>The number for divine </a:t>
            </a:r>
            <a:br>
              <a:rPr lang="en-US" altLang="en-US" sz="3742">
                <a:latin typeface="Copperplate Gothic Bold" panose="020E0705020206020404" pitchFamily="34" charset="0"/>
              </a:rPr>
            </a:br>
            <a:r>
              <a:rPr lang="en-US" altLang="en-US" sz="3742">
                <a:latin typeface="Copperplate Gothic Bold" panose="020E0705020206020404" pitchFamily="34" charset="0"/>
              </a:rPr>
              <a:t>sufficiency  (in this case, grace</a:t>
            </a:r>
            <a:br>
              <a:rPr lang="en-US" altLang="en-US" sz="3742">
                <a:latin typeface="Copperplate Gothic Bold" panose="020E0705020206020404" pitchFamily="34" charset="0"/>
              </a:rPr>
            </a:br>
            <a:endParaRPr lang="en-US" altLang="en-US" sz="3742">
              <a:latin typeface="Copperplate Gothic Bold" panose="020E0705020206020404" pitchFamily="34" charset="0"/>
            </a:endParaRPr>
          </a:p>
        </p:txBody>
      </p:sp>
      <p:sp>
        <p:nvSpPr>
          <p:cNvPr id="114697" name="Text Box 9">
            <a:extLst>
              <a:ext uri="{FF2B5EF4-FFF2-40B4-BE49-F238E27FC236}">
                <a16:creationId xmlns:a16="http://schemas.microsoft.com/office/drawing/2014/main" id="{BF6A069E-BDC1-4E73-B62D-59514EEB461B}"/>
              </a:ext>
            </a:extLst>
          </p:cNvPr>
          <p:cNvSpPr txBox="1">
            <a:spLocks noChangeArrowheads="1"/>
          </p:cNvSpPr>
          <p:nvPr/>
        </p:nvSpPr>
        <p:spPr bwMode="ltGray">
          <a:xfrm>
            <a:off x="5033787" y="6143839"/>
            <a:ext cx="8293104" cy="14360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4366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4366" b="1" dirty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Humanity’s proper response times</a:t>
            </a:r>
            <a:br>
              <a:rPr lang="en-US" sz="4366" b="1" dirty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en-US" sz="4366" b="1" dirty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God’s provision of divine grace</a:t>
            </a:r>
            <a:endParaRPr lang="en-US" sz="8420" b="1" dirty="0">
              <a:solidFill>
                <a:schemeClr val="hlink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14700" name="Text Box 12">
            <a:extLst>
              <a:ext uri="{FF2B5EF4-FFF2-40B4-BE49-F238E27FC236}">
                <a16:creationId xmlns:a16="http://schemas.microsoft.com/office/drawing/2014/main" id="{7C9118D6-78D4-4926-8A90-9C841B723BE3}"/>
              </a:ext>
            </a:extLst>
          </p:cNvPr>
          <p:cNvSpPr txBox="1">
            <a:spLocks noChangeArrowheads="1"/>
          </p:cNvSpPr>
          <p:nvPr/>
        </p:nvSpPr>
        <p:spPr bwMode="ltGray">
          <a:xfrm>
            <a:off x="1785567" y="7908430"/>
            <a:ext cx="1641796" cy="124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7485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144</a:t>
            </a:r>
          </a:p>
        </p:txBody>
      </p:sp>
      <p:sp>
        <p:nvSpPr>
          <p:cNvPr id="114702" name="Text Box 14">
            <a:extLst>
              <a:ext uri="{FF2B5EF4-FFF2-40B4-BE49-F238E27FC236}">
                <a16:creationId xmlns:a16="http://schemas.microsoft.com/office/drawing/2014/main" id="{F0185D24-4EAF-40C9-8482-46C0F07E40A1}"/>
              </a:ext>
            </a:extLst>
          </p:cNvPr>
          <p:cNvSpPr txBox="1">
            <a:spLocks noChangeArrowheads="1"/>
          </p:cNvSpPr>
          <p:nvPr/>
        </p:nvSpPr>
        <p:spPr bwMode="ltGray">
          <a:xfrm>
            <a:off x="6699961" y="7843812"/>
            <a:ext cx="2374368" cy="124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7485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1,000</a:t>
            </a:r>
          </a:p>
        </p:txBody>
      </p:sp>
      <p:sp>
        <p:nvSpPr>
          <p:cNvPr id="114703" name="Text Box 15">
            <a:extLst>
              <a:ext uri="{FF2B5EF4-FFF2-40B4-BE49-F238E27FC236}">
                <a16:creationId xmlns:a16="http://schemas.microsoft.com/office/drawing/2014/main" id="{7197F99E-D122-42D8-8C67-B8E66C63DB44}"/>
              </a:ext>
            </a:extLst>
          </p:cNvPr>
          <p:cNvSpPr txBox="1">
            <a:spLocks noChangeArrowheads="1"/>
          </p:cNvSpPr>
          <p:nvPr/>
        </p:nvSpPr>
        <p:spPr bwMode="ltGray">
          <a:xfrm>
            <a:off x="9180339" y="7816688"/>
            <a:ext cx="2079415" cy="124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7485" b="1" dirty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(10</a:t>
            </a:r>
            <a:r>
              <a:rPr lang="en-US" sz="7485" b="1" baseline="30000" dirty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</a:t>
            </a:r>
            <a:r>
              <a:rPr lang="en-US" sz="7485" b="1" dirty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)</a:t>
            </a:r>
          </a:p>
        </p:txBody>
      </p:sp>
      <p:sp>
        <p:nvSpPr>
          <p:cNvPr id="114704" name="Text Box 16">
            <a:extLst>
              <a:ext uri="{FF2B5EF4-FFF2-40B4-BE49-F238E27FC236}">
                <a16:creationId xmlns:a16="http://schemas.microsoft.com/office/drawing/2014/main" id="{22E29CEE-9B0A-492F-BAC9-CF13A9DB1228}"/>
              </a:ext>
            </a:extLst>
          </p:cNvPr>
          <p:cNvSpPr txBox="1">
            <a:spLocks noChangeArrowheads="1"/>
          </p:cNvSpPr>
          <p:nvPr/>
        </p:nvSpPr>
        <p:spPr bwMode="ltGray">
          <a:xfrm>
            <a:off x="11413632" y="7744676"/>
            <a:ext cx="662361" cy="124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7485" b="1" dirty="0">
                <a:solidFill>
                  <a:srgbClr val="9933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=</a:t>
            </a:r>
          </a:p>
        </p:txBody>
      </p:sp>
      <p:sp>
        <p:nvSpPr>
          <p:cNvPr id="114705" name="Text Box 17">
            <a:extLst>
              <a:ext uri="{FF2B5EF4-FFF2-40B4-BE49-F238E27FC236}">
                <a16:creationId xmlns:a16="http://schemas.microsoft.com/office/drawing/2014/main" id="{51EA9490-F801-4168-8293-BC66FCBD8AB0}"/>
              </a:ext>
            </a:extLst>
          </p:cNvPr>
          <p:cNvSpPr txBox="1">
            <a:spLocks noChangeArrowheads="1"/>
          </p:cNvSpPr>
          <p:nvPr/>
        </p:nvSpPr>
        <p:spPr bwMode="ltGray">
          <a:xfrm>
            <a:off x="12441204" y="7816687"/>
            <a:ext cx="3345788" cy="124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7485" b="1" dirty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144,000</a:t>
            </a:r>
          </a:p>
        </p:txBody>
      </p:sp>
      <p:sp>
        <p:nvSpPr>
          <p:cNvPr id="114706" name="Text Box 18">
            <a:extLst>
              <a:ext uri="{FF2B5EF4-FFF2-40B4-BE49-F238E27FC236}">
                <a16:creationId xmlns:a16="http://schemas.microsoft.com/office/drawing/2014/main" id="{2D31915D-7794-4A53-B126-CB94930DB33D}"/>
              </a:ext>
            </a:extLst>
          </p:cNvPr>
          <p:cNvSpPr txBox="1">
            <a:spLocks noChangeArrowheads="1"/>
          </p:cNvSpPr>
          <p:nvPr/>
        </p:nvSpPr>
        <p:spPr bwMode="ltGray">
          <a:xfrm>
            <a:off x="5906749" y="8008922"/>
            <a:ext cx="662361" cy="124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7485" b="1" dirty="0">
                <a:solidFill>
                  <a:srgbClr val="9933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*</a:t>
            </a:r>
          </a:p>
        </p:txBody>
      </p:sp>
      <p:sp>
        <p:nvSpPr>
          <p:cNvPr id="114709" name="Text Box 21">
            <a:extLst>
              <a:ext uri="{FF2B5EF4-FFF2-40B4-BE49-F238E27FC236}">
                <a16:creationId xmlns:a16="http://schemas.microsoft.com/office/drawing/2014/main" id="{ECB107CB-F714-40FE-B3C4-E94C955418D6}"/>
              </a:ext>
            </a:extLst>
          </p:cNvPr>
          <p:cNvSpPr txBox="1">
            <a:spLocks noChangeArrowheads="1"/>
          </p:cNvSpPr>
          <p:nvPr/>
        </p:nvSpPr>
        <p:spPr bwMode="ltGray">
          <a:xfrm>
            <a:off x="3682412" y="7908429"/>
            <a:ext cx="2079415" cy="124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7485" b="1" dirty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(12</a:t>
            </a:r>
            <a:r>
              <a:rPr lang="en-US" sz="7485" b="1" baseline="30000" dirty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</a:t>
            </a:r>
            <a:r>
              <a:rPr lang="en-US" sz="7485" b="1" dirty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)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D416BC28-4241-4F78-B9B2-66659C707085}"/>
              </a:ext>
            </a:extLst>
          </p:cNvPr>
          <p:cNvGrpSpPr/>
          <p:nvPr/>
        </p:nvGrpSpPr>
        <p:grpSpPr>
          <a:xfrm>
            <a:off x="0" y="546100"/>
            <a:ext cx="4094957" cy="828000"/>
            <a:chOff x="1523376" y="8642689"/>
            <a:chExt cx="2537649" cy="439424"/>
          </a:xfrm>
        </p:grpSpPr>
        <p:sp>
          <p:nvSpPr>
            <p:cNvPr id="18" name="object 4">
              <a:extLst>
                <a:ext uri="{FF2B5EF4-FFF2-40B4-BE49-F238E27FC236}">
                  <a16:creationId xmlns:a16="http://schemas.microsoft.com/office/drawing/2014/main" id="{55BBD367-3D95-4551-8B63-8204F508B33C}"/>
                </a:ext>
              </a:extLst>
            </p:cNvPr>
            <p:cNvSpPr/>
            <p:nvPr/>
          </p:nvSpPr>
          <p:spPr>
            <a:xfrm>
              <a:off x="1523376" y="8642693"/>
              <a:ext cx="2321548" cy="439420"/>
            </a:xfrm>
            <a:custGeom>
              <a:avLst/>
              <a:gdLst/>
              <a:ahLst/>
              <a:cxnLst/>
              <a:rect l="l" t="t" r="r" b="b"/>
              <a:pathLst>
                <a:path w="3844925" h="439420">
                  <a:moveTo>
                    <a:pt x="0" y="439204"/>
                  </a:moveTo>
                  <a:lnTo>
                    <a:pt x="3844798" y="439204"/>
                  </a:lnTo>
                  <a:lnTo>
                    <a:pt x="3844798" y="0"/>
                  </a:lnTo>
                  <a:lnTo>
                    <a:pt x="0" y="0"/>
                  </a:lnTo>
                  <a:lnTo>
                    <a:pt x="0" y="439204"/>
                  </a:lnTo>
                  <a:close/>
                </a:path>
              </a:pathLst>
            </a:custGeom>
            <a:solidFill>
              <a:srgbClr val="00A0E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19" name="object 5">
              <a:extLst>
                <a:ext uri="{FF2B5EF4-FFF2-40B4-BE49-F238E27FC236}">
                  <a16:creationId xmlns:a16="http://schemas.microsoft.com/office/drawing/2014/main" id="{136F73C0-06E5-458D-A5AA-C3424E23CB0E}"/>
                </a:ext>
              </a:extLst>
            </p:cNvPr>
            <p:cNvSpPr/>
            <p:nvPr/>
          </p:nvSpPr>
          <p:spPr>
            <a:xfrm>
              <a:off x="3621605" y="8642689"/>
              <a:ext cx="439420" cy="439420"/>
            </a:xfrm>
            <a:custGeom>
              <a:avLst/>
              <a:gdLst/>
              <a:ahLst/>
              <a:cxnLst/>
              <a:rect l="l" t="t" r="r" b="b"/>
              <a:pathLst>
                <a:path w="439420" h="439420">
                  <a:moveTo>
                    <a:pt x="219595" y="0"/>
                  </a:moveTo>
                  <a:lnTo>
                    <a:pt x="175337" y="4461"/>
                  </a:lnTo>
                  <a:lnTo>
                    <a:pt x="134116" y="17257"/>
                  </a:lnTo>
                  <a:lnTo>
                    <a:pt x="96815" y="37505"/>
                  </a:lnTo>
                  <a:lnTo>
                    <a:pt x="64315" y="64320"/>
                  </a:lnTo>
                  <a:lnTo>
                    <a:pt x="37502" y="96820"/>
                  </a:lnTo>
                  <a:lnTo>
                    <a:pt x="17256" y="134122"/>
                  </a:lnTo>
                  <a:lnTo>
                    <a:pt x="4461" y="175341"/>
                  </a:lnTo>
                  <a:lnTo>
                    <a:pt x="0" y="219595"/>
                  </a:lnTo>
                  <a:lnTo>
                    <a:pt x="4461" y="263854"/>
                  </a:lnTo>
                  <a:lnTo>
                    <a:pt x="17256" y="305076"/>
                  </a:lnTo>
                  <a:lnTo>
                    <a:pt x="37502" y="342380"/>
                  </a:lnTo>
                  <a:lnTo>
                    <a:pt x="64315" y="374881"/>
                  </a:lnTo>
                  <a:lnTo>
                    <a:pt x="96815" y="401698"/>
                  </a:lnTo>
                  <a:lnTo>
                    <a:pt x="134116" y="421945"/>
                  </a:lnTo>
                  <a:lnTo>
                    <a:pt x="175337" y="434742"/>
                  </a:lnTo>
                  <a:lnTo>
                    <a:pt x="219595" y="439204"/>
                  </a:lnTo>
                  <a:lnTo>
                    <a:pt x="263854" y="434742"/>
                  </a:lnTo>
                  <a:lnTo>
                    <a:pt x="305076" y="421945"/>
                  </a:lnTo>
                  <a:lnTo>
                    <a:pt x="342380" y="401698"/>
                  </a:lnTo>
                  <a:lnTo>
                    <a:pt x="374881" y="374881"/>
                  </a:lnTo>
                  <a:lnTo>
                    <a:pt x="401698" y="342380"/>
                  </a:lnTo>
                  <a:lnTo>
                    <a:pt x="421945" y="305076"/>
                  </a:lnTo>
                  <a:lnTo>
                    <a:pt x="434742" y="263854"/>
                  </a:lnTo>
                  <a:lnTo>
                    <a:pt x="439204" y="219595"/>
                  </a:lnTo>
                  <a:lnTo>
                    <a:pt x="434742" y="175341"/>
                  </a:lnTo>
                  <a:lnTo>
                    <a:pt x="421945" y="134122"/>
                  </a:lnTo>
                  <a:lnTo>
                    <a:pt x="401698" y="96820"/>
                  </a:lnTo>
                  <a:lnTo>
                    <a:pt x="374881" y="64320"/>
                  </a:lnTo>
                  <a:lnTo>
                    <a:pt x="342380" y="37505"/>
                  </a:lnTo>
                  <a:lnTo>
                    <a:pt x="305076" y="17257"/>
                  </a:lnTo>
                  <a:lnTo>
                    <a:pt x="263854" y="4461"/>
                  </a:lnTo>
                  <a:lnTo>
                    <a:pt x="219595" y="0"/>
                  </a:lnTo>
                  <a:close/>
                </a:path>
              </a:pathLst>
            </a:custGeom>
            <a:solidFill>
              <a:srgbClr val="00A0E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20" name="object 9">
            <a:extLst>
              <a:ext uri="{FF2B5EF4-FFF2-40B4-BE49-F238E27FC236}">
                <a16:creationId xmlns:a16="http://schemas.microsoft.com/office/drawing/2014/main" id="{7863C06C-2FF7-402A-8085-350ED8F3883F}"/>
              </a:ext>
            </a:extLst>
          </p:cNvPr>
          <p:cNvSpPr txBox="1"/>
          <p:nvPr/>
        </p:nvSpPr>
        <p:spPr>
          <a:xfrm>
            <a:off x="406258" y="708530"/>
            <a:ext cx="3581400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2800" dirty="0">
                <a:solidFill>
                  <a:srgbClr val="FFFFFF"/>
                </a:solidFill>
                <a:cs typeface="Source Sans Pro Light"/>
              </a:rPr>
              <a:t>And the Point?</a:t>
            </a:r>
            <a:endParaRPr lang="cs-CZ" sz="2800" dirty="0">
              <a:cs typeface="Source Sans Pro Light"/>
            </a:endParaRPr>
          </a:p>
        </p:txBody>
      </p:sp>
    </p:spTree>
    <p:extLst>
      <p:ext uri="{BB962C8B-B14F-4D97-AF65-F5344CB8AC3E}">
        <p14:creationId xmlns:p14="http://schemas.microsoft.com/office/powerpoint/2010/main" val="1903694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46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46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46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46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46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46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46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46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46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46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46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46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7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47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47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47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147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2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7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47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147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147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147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49" presetID="2" presetClass="entr" presetSubtype="3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147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147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54" presetID="15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7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147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147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147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147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61" presetID="15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7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147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147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147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147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68" presetID="2" presetClass="entr" presetSubtype="3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7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147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147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73" presetID="19" presetClass="entr" presetSubtype="1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0" fill="hold"/>
                                        <p:tgtEl>
                                          <p:spTgt spid="1147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0" fill="hold"/>
                                        <p:tgtEl>
                                          <p:spTgt spid="1147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4691" grpId="0"/>
      <p:bldP spid="114692" grpId="0"/>
      <p:bldP spid="114693" grpId="0"/>
      <p:bldP spid="114694" grpId="0"/>
      <p:bldP spid="114697" grpId="0"/>
      <p:bldP spid="114704" grpId="0" build="allAtOnce"/>
      <p:bldP spid="114705" grpId="0"/>
      <p:bldP spid="114706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gnetic Fields - by Lifeliqe autor Michael Carter.pptx" id="{1CD8B0ED-503E-4F9D-BE1F-EA91A594AAD6}" vid="{DDA4976A-1FAE-4427-8059-0A415774D08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Magnetism Magnetic Fields</Template>
  <TotalTime>0</TotalTime>
  <Words>950</Words>
  <Application>Microsoft Office PowerPoint</Application>
  <PresentationFormat>Custom</PresentationFormat>
  <Paragraphs>159</Paragraphs>
  <Slides>17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4" baseType="lpstr">
      <vt:lpstr>Arial</vt:lpstr>
      <vt:lpstr>Calibri</vt:lpstr>
      <vt:lpstr>Calibri Light</vt:lpstr>
      <vt:lpstr>Copperplate Gothic Bold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Genesis 49         Ezekiel 48          </vt:lpstr>
      <vt:lpstr>Genesis 49         Ezekiel 48          Revelation 7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2020-05-22T18:45:00Z</dcterms:created>
  <dcterms:modified xsi:type="dcterms:W3CDTF">2020-05-23T02:15:32Z</dcterms:modified>
</cp:coreProperties>
</file>