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82" r:id="rId5"/>
    <p:sldId id="296" r:id="rId6"/>
    <p:sldId id="301" r:id="rId7"/>
    <p:sldId id="299" r:id="rId8"/>
    <p:sldId id="302" r:id="rId9"/>
    <p:sldId id="303" r:id="rId10"/>
    <p:sldId id="304" r:id="rId11"/>
    <p:sldId id="305" r:id="rId12"/>
    <p:sldId id="306" r:id="rId13"/>
    <p:sldId id="307" r:id="rId14"/>
    <p:sldId id="308" r:id="rId15"/>
    <p:sldId id="300" r:id="rId16"/>
    <p:sldId id="309" r:id="rId17"/>
    <p:sldId id="312" r:id="rId18"/>
    <p:sldId id="313" r:id="rId19"/>
    <p:sldId id="314" r:id="rId20"/>
    <p:sldId id="310"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EC20E35-A176-4012-BC5E-935CFFF8708E}"/>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574" autoAdjust="0"/>
  </p:normalViewPr>
  <p:slideViewPr>
    <p:cSldViewPr snapToGrid="0">
      <p:cViewPr varScale="1">
        <p:scale>
          <a:sx n="99" d="100"/>
          <a:sy n="99" d="100"/>
        </p:scale>
        <p:origin x="78" y="4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8/15/2020</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8/15/2020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901FAF19-EC05-4368-9C23-D1307429BBA4}"/>
              </a:ext>
            </a:extLst>
          </p:cNvPr>
          <p:cNvSpPr/>
          <p:nvPr userDrawn="1"/>
        </p:nvSpPr>
        <p:spPr>
          <a:xfrm>
            <a:off x="8266176" y="4754879"/>
            <a:ext cx="2450592" cy="1664327"/>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5" name="Rectangle 4">
            <a:extLst>
              <a:ext uri="{FF2B5EF4-FFF2-40B4-BE49-F238E27FC236}">
                <a16:creationId xmlns:a16="http://schemas.microsoft.com/office/drawing/2014/main" id="{E6296D70-8C54-475E-8440-66769A72C583}"/>
              </a:ext>
            </a:extLst>
          </p:cNvPr>
          <p:cNvSpPr/>
          <p:nvPr userDrawn="1"/>
        </p:nvSpPr>
        <p:spPr>
          <a:xfrm>
            <a:off x="11832336" y="1097280"/>
            <a:ext cx="144000" cy="5321927"/>
          </a:xfrm>
          <a:prstGeom prst="rect">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tx1"/>
          </a:solidFill>
        </p:spPr>
        <p:txBody>
          <a:bodyPr lIns="0" rIns="1764000" anchor="ctr"/>
          <a:lstStyle>
            <a:lvl1pPr marL="0" indent="0" algn="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456F629-658F-4B7E-A1D1-2522EA76B0D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35380A33-49FB-43FC-B60E-34A2E555638E}"/>
              </a:ext>
            </a:extLst>
          </p:cNvPr>
          <p:cNvSpPr>
            <a:spLocks noGrp="1"/>
          </p:cNvSpPr>
          <p:nvPr>
            <p:ph type="title"/>
          </p:nvPr>
        </p:nvSpPr>
        <p:spPr/>
        <p:txBody>
          <a:bodyPr/>
          <a:lstStyle/>
          <a:p>
            <a:r>
              <a:rPr lang="en-US" noProof="0"/>
              <a:t>Click to edit Master title style</a:t>
            </a:r>
          </a:p>
        </p:txBody>
      </p:sp>
      <p:sp>
        <p:nvSpPr>
          <p:cNvPr id="8" name="Content Placeholder 2">
            <a:extLst>
              <a:ext uri="{FF2B5EF4-FFF2-40B4-BE49-F238E27FC236}">
                <a16:creationId xmlns:a16="http://schemas.microsoft.com/office/drawing/2014/main" id="{D0F16635-76F3-45F7-9385-A99504D2B901}"/>
              </a:ext>
            </a:extLst>
          </p:cNvPr>
          <p:cNvSpPr>
            <a:spLocks noGrp="1"/>
          </p:cNvSpPr>
          <p:nvPr>
            <p:ph idx="34"/>
          </p:nvPr>
        </p:nvSpPr>
        <p:spPr>
          <a:xfrm>
            <a:off x="431999" y="1008000"/>
            <a:ext cx="11339999" cy="4881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345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a:t>Click to edit Master title style</a:t>
            </a:r>
          </a:p>
        </p:txBody>
      </p:sp>
      <p:sp>
        <p:nvSpPr>
          <p:cNvPr id="9" name="Content Placeholder 3">
            <a:extLst>
              <a:ext uri="{FF2B5EF4-FFF2-40B4-BE49-F238E27FC236}">
                <a16:creationId xmlns:a16="http://schemas.microsoft.com/office/drawing/2014/main" id="{70C8E421-28C0-4976-A17C-22789B6F3B18}"/>
              </a:ext>
            </a:extLst>
          </p:cNvPr>
          <p:cNvSpPr>
            <a:spLocks noGrp="1"/>
          </p:cNvSpPr>
          <p:nvPr>
            <p:ph sz="half" idx="2"/>
          </p:nvPr>
        </p:nvSpPr>
        <p:spPr>
          <a:xfrm>
            <a:off x="6172199" y="1008000"/>
            <a:ext cx="5505225"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7AFEAA85-DD59-4B9B-B080-3368277EF650}"/>
              </a:ext>
            </a:extLst>
          </p:cNvPr>
          <p:cNvSpPr>
            <a:spLocks noGrp="1"/>
          </p:cNvSpPr>
          <p:nvPr>
            <p:ph sz="half" idx="1"/>
          </p:nvPr>
        </p:nvSpPr>
        <p:spPr>
          <a:xfrm>
            <a:off x="432000" y="1008000"/>
            <a:ext cx="5587800"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a:t>Click to edit Master title style</a:t>
            </a:r>
          </a:p>
        </p:txBody>
      </p:sp>
      <p:sp>
        <p:nvSpPr>
          <p:cNvPr id="12" name="Text Placeholder 4">
            <a:extLst>
              <a:ext uri="{FF2B5EF4-FFF2-40B4-BE49-F238E27FC236}">
                <a16:creationId xmlns:a16="http://schemas.microsoft.com/office/drawing/2014/main" id="{1EAE3C73-B1A9-4A3B-8DD2-5A3492079001}"/>
              </a:ext>
            </a:extLst>
          </p:cNvPr>
          <p:cNvSpPr>
            <a:spLocks noGrp="1"/>
          </p:cNvSpPr>
          <p:nvPr>
            <p:ph type="body" sz="quarter" idx="3"/>
          </p:nvPr>
        </p:nvSpPr>
        <p:spPr>
          <a:xfrm>
            <a:off x="6172200" y="1008000"/>
            <a:ext cx="5599800" cy="82391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Content Placeholder 5">
            <a:extLst>
              <a:ext uri="{FF2B5EF4-FFF2-40B4-BE49-F238E27FC236}">
                <a16:creationId xmlns:a16="http://schemas.microsoft.com/office/drawing/2014/main" id="{53A52FEF-F917-4982-9855-43A0DF5DA66B}"/>
              </a:ext>
            </a:extLst>
          </p:cNvPr>
          <p:cNvSpPr>
            <a:spLocks noGrp="1"/>
          </p:cNvSpPr>
          <p:nvPr>
            <p:ph sz="quarter" idx="4"/>
          </p:nvPr>
        </p:nvSpPr>
        <p:spPr>
          <a:xfrm>
            <a:off x="6172200" y="1975912"/>
            <a:ext cx="5599800"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2">
            <a:extLst>
              <a:ext uri="{FF2B5EF4-FFF2-40B4-BE49-F238E27FC236}">
                <a16:creationId xmlns:a16="http://schemas.microsoft.com/office/drawing/2014/main" id="{DC1CA8AB-B7BE-4C9F-9A0A-C849A35AA645}"/>
              </a:ext>
            </a:extLst>
          </p:cNvPr>
          <p:cNvSpPr>
            <a:spLocks noGrp="1"/>
          </p:cNvSpPr>
          <p:nvPr>
            <p:ph type="body" idx="1"/>
          </p:nvPr>
        </p:nvSpPr>
        <p:spPr>
          <a:xfrm>
            <a:off x="432000" y="1008000"/>
            <a:ext cx="5565575" cy="82391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Content Placeholder 3">
            <a:extLst>
              <a:ext uri="{FF2B5EF4-FFF2-40B4-BE49-F238E27FC236}">
                <a16:creationId xmlns:a16="http://schemas.microsoft.com/office/drawing/2014/main" id="{7B0DF164-9487-4D3F-BA7D-E273D7F5A2F5}"/>
              </a:ext>
            </a:extLst>
          </p:cNvPr>
          <p:cNvSpPr>
            <a:spLocks noGrp="1"/>
          </p:cNvSpPr>
          <p:nvPr>
            <p:ph sz="half" idx="2"/>
          </p:nvPr>
        </p:nvSpPr>
        <p:spPr>
          <a:xfrm>
            <a:off x="432000" y="1975912"/>
            <a:ext cx="5565575"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0792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684F2FFD-7164-411A-96A5-A5211A6CAD45}"/>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4E38C26-A932-4007-84B1-21C1D9744A76}"/>
              </a:ext>
            </a:extLst>
          </p:cNvPr>
          <p:cNvSpPr>
            <a:spLocks noGrp="1"/>
          </p:cNvSpPr>
          <p:nvPr>
            <p:ph idx="33"/>
          </p:nvPr>
        </p:nvSpPr>
        <p:spPr>
          <a:xfrm>
            <a:off x="430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FA87EF18-D404-4A92-BE37-7AC9B7223D51}"/>
              </a:ext>
            </a:extLst>
          </p:cNvPr>
          <p:cNvSpPr>
            <a:spLocks noGrp="1"/>
          </p:cNvSpPr>
          <p:nvPr>
            <p:ph idx="34"/>
          </p:nvPr>
        </p:nvSpPr>
        <p:spPr>
          <a:xfrm>
            <a:off x="817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ED8B3FD9-234A-4B72-9A91-D7DD23D39CDC}"/>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1FDBADDA-AF39-45A0-BBAB-A87608C0A8E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456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943600" y="2438399"/>
            <a:ext cx="53856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48971" y="4479264"/>
            <a:ext cx="2851629"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875849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15" name="Text Placeholder 3">
            <a:extLst>
              <a:ext uri="{FF2B5EF4-FFF2-40B4-BE49-F238E27FC236}">
                <a16:creationId xmlns:a16="http://schemas.microsoft.com/office/drawing/2014/main" id="{4EF269EA-6AE9-449D-BE5A-03758EA88DDA}"/>
              </a:ext>
            </a:extLst>
          </p:cNvPr>
          <p:cNvSpPr>
            <a:spLocks noGrp="1"/>
          </p:cNvSpPr>
          <p:nvPr>
            <p:ph type="body" sz="half" idx="2"/>
          </p:nvPr>
        </p:nvSpPr>
        <p:spPr>
          <a:xfrm>
            <a:off x="355601" y="4889910"/>
            <a:ext cx="4840085" cy="816077"/>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baseline="0">
                <a:solidFill>
                  <a:schemeClr val="bg1">
                    <a:lumMod val="75000"/>
                  </a:schemeClr>
                </a:solidFill>
              </a:defRPr>
            </a:lvl1pPr>
          </a:lstStyle>
          <a:p>
            <a:pPr marL="266700" lvl="0" indent="-266700" algn="r"/>
            <a:r>
              <a:rPr lang="en-US" noProof="0"/>
              <a:t>Click to edit Master text styles</a:t>
            </a:r>
          </a:p>
        </p:txBody>
      </p:sp>
      <p:sp>
        <p:nvSpPr>
          <p:cNvPr id="16" name="Content Placeholder 2">
            <a:extLst>
              <a:ext uri="{FF2B5EF4-FFF2-40B4-BE49-F238E27FC236}">
                <a16:creationId xmlns:a16="http://schemas.microsoft.com/office/drawing/2014/main" id="{A473F491-E8FD-4CBC-84E6-5139D5161A9C}"/>
              </a:ext>
            </a:extLst>
          </p:cNvPr>
          <p:cNvSpPr>
            <a:spLocks noGrp="1"/>
          </p:cNvSpPr>
          <p:nvPr>
            <p:ph idx="1"/>
          </p:nvPr>
        </p:nvSpPr>
        <p:spPr>
          <a:xfrm>
            <a:off x="6095998" y="651641"/>
            <a:ext cx="5472001" cy="5054346"/>
          </a:xfrm>
        </p:spPr>
        <p:txBody>
          <a:bodyPr anchor="b" anchorCtr="0"/>
          <a:lstStyle>
            <a:lvl1pPr>
              <a:defRPr sz="2000">
                <a:solidFill>
                  <a:schemeClr val="bg1">
                    <a:lumMod val="75000"/>
                  </a:schemeClr>
                </a:solidFill>
              </a:defRPr>
            </a:lvl1pPr>
            <a:lvl2pPr>
              <a:defRPr sz="1800">
                <a:solidFill>
                  <a:schemeClr val="bg1">
                    <a:lumMod val="75000"/>
                  </a:schemeClr>
                </a:solidFill>
              </a:defRPr>
            </a:lvl2pPr>
            <a:lvl3pPr>
              <a:defRPr sz="1600">
                <a:solidFill>
                  <a:schemeClr val="bg1">
                    <a:lumMod val="75000"/>
                  </a:schemeClr>
                </a:solidFill>
              </a:defRPr>
            </a:lvl3pPr>
            <a:lvl4pPr>
              <a:defRPr sz="1400">
                <a:solidFill>
                  <a:schemeClr val="bg1">
                    <a:lumMod val="75000"/>
                  </a:schemeClr>
                </a:solidFill>
              </a:defRPr>
            </a:lvl4pPr>
            <a:lvl5pPr>
              <a:defRPr sz="1400">
                <a:solidFill>
                  <a:schemeClr val="bg1">
                    <a:lumMod val="75000"/>
                  </a:schemeClr>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6788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9" name="Text Placeholder 3">
            <a:extLst>
              <a:ext uri="{FF2B5EF4-FFF2-40B4-BE49-F238E27FC236}">
                <a16:creationId xmlns:a16="http://schemas.microsoft.com/office/drawing/2014/main" id="{AC12A5E3-4178-4927-9321-CCDE04B7D2A2}"/>
              </a:ext>
            </a:extLst>
          </p:cNvPr>
          <p:cNvSpPr>
            <a:spLocks noGrp="1"/>
          </p:cNvSpPr>
          <p:nvPr>
            <p:ph type="body" sz="half" idx="2"/>
          </p:nvPr>
        </p:nvSpPr>
        <p:spPr>
          <a:xfrm>
            <a:off x="355601" y="4889911"/>
            <a:ext cx="4840085" cy="816076"/>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a:solidFill>
                  <a:schemeClr val="bg1">
                    <a:lumMod val="75000"/>
                  </a:schemeClr>
                </a:solidFill>
              </a:defRPr>
            </a:lvl1pPr>
          </a:lstStyle>
          <a:p>
            <a:pPr marL="266700" lvl="0" indent="-266700" algn="r"/>
            <a:r>
              <a:rPr lang="en-US" noProof="0"/>
              <a:t>Click to edit Master text styles</a:t>
            </a:r>
          </a:p>
        </p:txBody>
      </p:sp>
      <p:sp>
        <p:nvSpPr>
          <p:cNvPr id="12" name="Picture Placeholder 2">
            <a:extLst>
              <a:ext uri="{FF2B5EF4-FFF2-40B4-BE49-F238E27FC236}">
                <a16:creationId xmlns:a16="http://schemas.microsoft.com/office/drawing/2014/main" id="{73C2D913-09CE-4035-84E6-3144961151C2}"/>
              </a:ext>
            </a:extLst>
          </p:cNvPr>
          <p:cNvSpPr>
            <a:spLocks noGrp="1"/>
          </p:cNvSpPr>
          <p:nvPr>
            <p:ph type="pic" idx="1"/>
          </p:nvPr>
        </p:nvSpPr>
        <p:spPr>
          <a:xfrm>
            <a:off x="6095997" y="651641"/>
            <a:ext cx="5472002" cy="50543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62631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6E7EBFD-F776-4FA5-B67B-AEAB104C7125}"/>
              </a:ext>
            </a:extLst>
          </p:cNvPr>
          <p:cNvSpPr/>
          <p:nvPr userDrawn="1"/>
        </p:nvSpPr>
        <p:spPr>
          <a:xfrm>
            <a:off x="8418576" y="4907280"/>
            <a:ext cx="1554480" cy="1103376"/>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tx1"/>
          </a:solidFill>
        </p:spPr>
        <p:txBody>
          <a:bodyPr lIns="0" rIns="1764000" anchor="ctr"/>
          <a:lstStyle>
            <a:lvl1pPr marL="0" indent="0" algn="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79100" y="804500"/>
            <a:ext cx="4416588" cy="381871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79099" y="4623212"/>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7" name="Oval 6">
            <a:extLst>
              <a:ext uri="{FF2B5EF4-FFF2-40B4-BE49-F238E27FC236}">
                <a16:creationId xmlns:a16="http://schemas.microsoft.com/office/drawing/2014/main" id="{6901C03F-F087-4546-A9C3-5B5B81E3BD7B}"/>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289205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a:t>Click to edit Master title style</a:t>
            </a:r>
          </a:p>
        </p:txBody>
      </p:sp>
      <p:sp>
        <p:nvSpPr>
          <p:cNvPr id="5" name="Text Placeholder 4">
            <a:extLst>
              <a:ext uri="{FF2B5EF4-FFF2-40B4-BE49-F238E27FC236}">
                <a16:creationId xmlns:a16="http://schemas.microsoft.com/office/drawing/2014/main" id="{DF9F7BF0-5084-45F6-AF52-A3013D439469}"/>
              </a:ext>
            </a:extLst>
          </p:cNvPr>
          <p:cNvSpPr>
            <a:spLocks noGrp="1"/>
          </p:cNvSpPr>
          <p:nvPr>
            <p:ph type="body" sz="quarter" idx="34"/>
          </p:nvPr>
        </p:nvSpPr>
        <p:spPr>
          <a:xfrm>
            <a:off x="2718816" y="2673350"/>
            <a:ext cx="6754368" cy="1511300"/>
          </a:xfrm>
        </p:spPr>
        <p:txBody>
          <a:bodyPr anchor="ctr"/>
          <a:lstStyle>
            <a:lvl1pPr marL="0" indent="0" algn="ctr">
              <a:buNone/>
              <a:defRPr sz="4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139544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BDA9BE28-009E-4D88-9951-81B453F75A4E}"/>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AB7A8BA-0531-4A37-BB60-9E1CA4764B40}"/>
              </a:ext>
            </a:extLst>
          </p:cNvPr>
          <p:cNvSpPr/>
          <p:nvPr userDrawn="1"/>
        </p:nvSpPr>
        <p:spPr>
          <a:xfrm>
            <a:off x="1450848" y="653845"/>
            <a:ext cx="2657856" cy="2450592"/>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tx1"/>
          </a:solidFill>
        </p:spPr>
        <p:txBody>
          <a:bodyPr lIns="0" tIns="18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943600" y="2438399"/>
            <a:ext cx="53856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48971" y="4479264"/>
            <a:ext cx="2851629"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2681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E842FA8-E742-4FD8-BFA1-7B8A13828E76}"/>
              </a:ext>
            </a:extLst>
          </p:cNvPr>
          <p:cNvSpPr/>
          <p:nvPr userDrawn="1"/>
        </p:nvSpPr>
        <p:spPr>
          <a:xfrm>
            <a:off x="8418576" y="49072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8" name="Oval 7">
            <a:extLst>
              <a:ext uri="{FF2B5EF4-FFF2-40B4-BE49-F238E27FC236}">
                <a16:creationId xmlns:a16="http://schemas.microsoft.com/office/drawing/2014/main" id="{23F5D8CC-DBBC-4E65-A552-C98514F1E2F9}"/>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6769100" y="144000"/>
            <a:ext cx="5280100" cy="6048000"/>
          </a:xfrm>
          <a:solidFill>
            <a:schemeClr val="tx1"/>
          </a:solidFill>
        </p:spPr>
        <p:txBody>
          <a:bodyPr lIns="0" tIns="18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93000" y="2438399"/>
            <a:ext cx="38362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432000" tIns="432000" rIns="72000" bIns="1188000" anchor="t"/>
          <a:lstStyle>
            <a:lvl1pPr algn="l">
              <a:lnSpc>
                <a:spcPts val="4700"/>
              </a:lnSpc>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747000" y="4465176"/>
            <a:ext cx="3372329" cy="7749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lIns="180000" tIns="144000" rIns="0"/>
          <a:lstStyle>
            <a:lvl1pPr marL="0" indent="0" algn="l">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432000" y="2438399"/>
            <a:ext cx="5472000" cy="30444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570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4827DBE-7690-48BE-8673-ABB67E101D80}"/>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5280100" cy="6060155"/>
          </a:xfrm>
          <a:solidFill>
            <a:schemeClr val="tx1"/>
          </a:solidFill>
        </p:spPr>
        <p:txBody>
          <a:bodyPr lIns="0" tIns="144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6096000" y="3263899"/>
            <a:ext cx="5472000" cy="2442088"/>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11" name="Subtitle 2">
            <a:extLst>
              <a:ext uri="{FF2B5EF4-FFF2-40B4-BE49-F238E27FC236}">
                <a16:creationId xmlns:a16="http://schemas.microsoft.com/office/drawing/2014/main" id="{499E1708-B7A6-4D6F-9968-5398B335FA88}"/>
              </a:ext>
            </a:extLst>
          </p:cNvPr>
          <p:cNvSpPr>
            <a:spLocks noGrp="1"/>
          </p:cNvSpPr>
          <p:nvPr>
            <p:ph type="subTitle" idx="1"/>
          </p:nvPr>
        </p:nvSpPr>
        <p:spPr>
          <a:xfrm>
            <a:off x="355601" y="4889912"/>
            <a:ext cx="4840085"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77529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DE35ADD-8A62-4F35-950B-EA0CC678DE64}"/>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a:t>Click to edit Master title style</a:t>
            </a:r>
          </a:p>
        </p:txBody>
      </p:sp>
      <p:sp>
        <p:nvSpPr>
          <p:cNvPr id="7" name="Content Placeholder 2">
            <a:extLst>
              <a:ext uri="{FF2B5EF4-FFF2-40B4-BE49-F238E27FC236}">
                <a16:creationId xmlns:a16="http://schemas.microsoft.com/office/drawing/2014/main" id="{67DBAC9A-28A2-405B-8B7E-9BE425F51354}"/>
              </a:ext>
            </a:extLst>
          </p:cNvPr>
          <p:cNvSpPr>
            <a:spLocks noGrp="1"/>
          </p:cNvSpPr>
          <p:nvPr>
            <p:ph idx="34"/>
          </p:nvPr>
        </p:nvSpPr>
        <p:spPr>
          <a:xfrm>
            <a:off x="431999" y="1512000"/>
            <a:ext cx="11339999" cy="4377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367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0">
                <a:solidFill>
                  <a:schemeClr val="bg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0">
                <a:solidFill>
                  <a:schemeClr val="bg1">
                    <a:lumMod val="75000"/>
                  </a:schemeClr>
                </a:solidFill>
                <a:latin typeface="+mj-lt"/>
              </a:defRPr>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8E8FD215-79E5-48E4-95DB-2C5E5A1F8E8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DF905B34-4C18-4A8D-8167-57B7BF03DE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099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FDA3C530-12F9-48FC-BC5E-D34BDC504BC6}"/>
              </a:ext>
            </a:extLst>
          </p:cNvPr>
          <p:cNvSpPr>
            <a:spLocks noGrp="1"/>
          </p:cNvSpPr>
          <p:nvPr>
            <p:ph type="pic" sz="quarter" idx="16" hasCustomPrompt="1"/>
          </p:nvPr>
        </p:nvSpPr>
        <p:spPr>
          <a:xfrm>
            <a:off x="144000" y="143999"/>
            <a:ext cx="11905200" cy="6047999"/>
          </a:xfrm>
          <a:solidFill>
            <a:schemeClr val="tx1"/>
          </a:solidFill>
        </p:spPr>
        <p:txBody>
          <a:bodyPr lIns="0" r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64900" y="4910452"/>
            <a:ext cx="4101900" cy="773546"/>
          </a:xfrm>
          <a:solidFill>
            <a:schemeClr val="bg1">
              <a:lumMod val="95000"/>
            </a:schemeClr>
          </a:solidFill>
        </p:spPr>
        <p:txBody>
          <a:bodyPr lIns="180000" tIns="72000" rIns="180000" anchor="t"/>
          <a:lstStyle>
            <a:lvl1pPr marL="0" indent="0">
              <a:buNone/>
              <a:defRPr>
                <a:solidFill>
                  <a:schemeClr val="tx1"/>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3EC14527-4DF5-4A98-AE66-C80F3B8E6D2E}"/>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AB05C513-FBE3-4BA7-9084-69899356E59F}"/>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tx1"/>
          </a:solidFill>
        </p:spPr>
        <p:txBody>
          <a:bodyPr lIns="1764000" rIns="0" anchor="ctr"/>
          <a:lstStyle>
            <a:lvl1pPr marL="0" indent="0" algn="l">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15412" y="360000"/>
            <a:ext cx="4416588" cy="471657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Thank You</a:t>
            </a:r>
          </a:p>
        </p:txBody>
      </p:sp>
      <p:sp>
        <p:nvSpPr>
          <p:cNvPr id="3" name="Text Placeholder 5">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415413" y="5076572"/>
            <a:ext cx="4416587" cy="1421429"/>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468000"/>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a:t>
            </a:r>
          </a:p>
        </p:txBody>
      </p:sp>
      <p:sp>
        <p:nvSpPr>
          <p:cNvPr id="20" name="Text Placeholder 6">
            <a:extLst>
              <a:ext uri="{FF2B5EF4-FFF2-40B4-BE49-F238E27FC236}">
                <a16:creationId xmlns:a16="http://schemas.microsoft.com/office/drawing/2014/main" id="{CEB7A85F-8707-4B62-B299-F53931B8617A}"/>
              </a:ext>
            </a:extLst>
          </p:cNvPr>
          <p:cNvSpPr>
            <a:spLocks noGrp="1"/>
          </p:cNvSpPr>
          <p:nvPr>
            <p:ph type="body" sz="quarter" idx="16" hasCustomPrompt="1"/>
          </p:nvPr>
        </p:nvSpPr>
        <p:spPr>
          <a:xfrm>
            <a:off x="7948708" y="5540135"/>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21" name="Text Placeholder 7">
            <a:extLst>
              <a:ext uri="{FF2B5EF4-FFF2-40B4-BE49-F238E27FC236}">
                <a16:creationId xmlns:a16="http://schemas.microsoft.com/office/drawing/2014/main" id="{BA4C7E3C-7C17-46E9-928A-D3D505EEAAE5}"/>
              </a:ext>
            </a:extLst>
          </p:cNvPr>
          <p:cNvSpPr>
            <a:spLocks noGrp="1"/>
          </p:cNvSpPr>
          <p:nvPr>
            <p:ph type="body" sz="quarter" idx="17" hasCustomPrompt="1"/>
          </p:nvPr>
        </p:nvSpPr>
        <p:spPr>
          <a:xfrm>
            <a:off x="7948708" y="5809779"/>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22" name="Text Placeholder 8">
            <a:extLst>
              <a:ext uri="{FF2B5EF4-FFF2-40B4-BE49-F238E27FC236}">
                <a16:creationId xmlns:a16="http://schemas.microsoft.com/office/drawing/2014/main" id="{6ADD6EB2-7D8E-4991-87A6-02723731EBE1}"/>
              </a:ext>
            </a:extLst>
          </p:cNvPr>
          <p:cNvSpPr>
            <a:spLocks noGrp="1"/>
          </p:cNvSpPr>
          <p:nvPr>
            <p:ph type="body" sz="quarter" idx="18" hasCustomPrompt="1"/>
          </p:nvPr>
        </p:nvSpPr>
        <p:spPr>
          <a:xfrm>
            <a:off x="7948708" y="6079423"/>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3" name="Text Placeholder 6">
            <a:extLst>
              <a:ext uri="{FF2B5EF4-FFF2-40B4-BE49-F238E27FC236}">
                <a16:creationId xmlns:a16="http://schemas.microsoft.com/office/drawing/2014/main" id="{94054031-2BEC-4DA9-90C3-616D2D61AB85}"/>
              </a:ext>
            </a:extLst>
          </p:cNvPr>
          <p:cNvSpPr>
            <a:spLocks noGrp="1"/>
          </p:cNvSpPr>
          <p:nvPr>
            <p:ph type="body" sz="quarter" idx="19" hasCustomPrompt="1"/>
          </p:nvPr>
        </p:nvSpPr>
        <p:spPr>
          <a:xfrm>
            <a:off x="7943550" y="5233270"/>
            <a:ext cx="3396887" cy="196707"/>
          </a:xfrm>
        </p:spPr>
        <p:txBody>
          <a:bodyPr/>
          <a:lstStyle>
            <a:lvl1pPr marL="0" indent="0" algn="r">
              <a:buNone/>
              <a:defRPr sz="18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Tree>
    <p:extLst>
      <p:ext uri="{BB962C8B-B14F-4D97-AF65-F5344CB8AC3E}">
        <p14:creationId xmlns:p14="http://schemas.microsoft.com/office/powerpoint/2010/main" val="160684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6F2C-157B-477E-AD76-8F54126834C2}"/>
              </a:ext>
            </a:extLst>
          </p:cNvPr>
          <p:cNvSpPr/>
          <p:nvPr userDrawn="1"/>
        </p:nvSpPr>
        <p:spPr>
          <a:xfrm>
            <a:off x="0" y="6191250"/>
            <a:ext cx="12192000" cy="66675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40000" cy="437752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474FB90F-5E6B-4508-96BB-939635D11AFF}"/>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774A1CB7-B157-440C-BA82-A62890EF3721}"/>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E5B1BAC-5CBE-4B0E-B0AA-1C05EBEE964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168BD16A-5998-4CCA-B0F2-62F67B639AF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677425" y="6322399"/>
            <a:ext cx="370575" cy="365125"/>
          </a:xfrm>
          <a:prstGeom prst="rect">
            <a:avLst/>
          </a:prstGeom>
          <a:noFill/>
          <a:ln>
            <a:solidFill>
              <a:schemeClr val="accent1"/>
            </a:solidFill>
          </a:ln>
          <a:effectLst>
            <a:glow rad="63500">
              <a:schemeClr val="accent1">
                <a:satMod val="175000"/>
                <a:alpha val="40000"/>
              </a:schemeClr>
            </a:glow>
          </a:effectLst>
        </p:spPr>
        <p:txBody>
          <a:bodyPr vert="horz" lIns="0" tIns="0" rIns="0" bIns="0" rtlCol="0" anchor="ctr"/>
          <a:lstStyle>
            <a:lvl1pPr algn="ctr">
              <a:defRPr sz="1200">
                <a:solidFill>
                  <a:schemeClr val="bg1"/>
                </a:solidFill>
              </a:defRPr>
            </a:lvl1pPr>
          </a:lstStyle>
          <a:p>
            <a:fld id="{19B51A1E-902D-48AF-9020-955120F399B6}" type="slidenum">
              <a:rPr lang="en-US" noProof="0" smtClean="0"/>
              <a:pPr/>
              <a:t>‹#›</a:t>
            </a:fld>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144000" y="6322399"/>
            <a:ext cx="4114800" cy="365125"/>
          </a:xfrm>
          <a:prstGeom prst="rect">
            <a:avLst/>
          </a:prstGeom>
        </p:spPr>
        <p:txBody>
          <a:bodyPr vert="horz" lIns="0" tIns="0" rIns="0" bIns="0" rtlCol="0" anchor="ctr"/>
          <a:lstStyle>
            <a:lvl1pPr algn="l">
              <a:defRPr sz="1200">
                <a:solidFill>
                  <a:schemeClr val="bg1"/>
                </a:solidFill>
              </a:defRPr>
            </a:lvl1pPr>
          </a:lstStyle>
          <a:p>
            <a:r>
              <a:rPr lang="en-US" noProof="0" dirty="0"/>
              <a:t>Add a footer</a:t>
            </a:r>
          </a:p>
        </p:txBody>
      </p:sp>
      <p:sp>
        <p:nvSpPr>
          <p:cNvPr id="21" name="TextBox 20">
            <a:extLst>
              <a:ext uri="{FF2B5EF4-FFF2-40B4-BE49-F238E27FC236}">
                <a16:creationId xmlns:a16="http://schemas.microsoft.com/office/drawing/2014/main" id="{B3839907-C37E-4F37-B9BB-92B4A49360E6}"/>
              </a:ext>
            </a:extLst>
          </p:cNvPr>
          <p:cNvSpPr txBox="1"/>
          <p:nvPr userDrawn="1"/>
        </p:nvSpPr>
        <p:spPr>
          <a:xfrm>
            <a:off x="10194026" y="6258973"/>
            <a:ext cx="1577974" cy="427535"/>
          </a:xfrm>
          <a:prstGeom prst="rect">
            <a:avLst/>
          </a:prstGeom>
          <a:noFill/>
        </p:spPr>
        <p:txBody>
          <a:bodyPr wrap="square" lIns="0" tIns="144000" rIns="0" bIns="0" rtlCol="0">
            <a:spAutoFit/>
          </a:bodyPr>
          <a:lstStyle/>
          <a:p>
            <a:pPr algn="ctr">
              <a:lnSpc>
                <a:spcPts val="1100"/>
              </a:lnSpc>
            </a:pPr>
            <a:r>
              <a:rPr lang="en-US" sz="2000" b="1" spc="0" baseline="0" noProof="0" dirty="0">
                <a:solidFill>
                  <a:schemeClr val="bg1"/>
                </a:solidFill>
                <a:latin typeface="+mj-lt"/>
                <a:cs typeface="Times New Roman" panose="02020603050405020304" pitchFamily="18" charset="0"/>
              </a:rPr>
              <a:t>Contoso</a:t>
            </a:r>
            <a:br>
              <a:rPr lang="en-US" sz="2000" b="1" spc="0" baseline="0" noProof="0" dirty="0">
                <a:solidFill>
                  <a:schemeClr val="bg1"/>
                </a:solidFill>
                <a:latin typeface="Times New Roman" panose="02020603050405020304" pitchFamily="18" charset="0"/>
                <a:cs typeface="Times New Roman" panose="02020603050405020304" pitchFamily="18" charset="0"/>
              </a:rPr>
            </a:br>
            <a:r>
              <a:rPr lang="en-US" sz="1100" b="0" i="1" spc="600" baseline="0" noProof="0" dirty="0">
                <a:solidFill>
                  <a:schemeClr val="bg1"/>
                </a:solidFill>
                <a:latin typeface="Times New Roman" panose="02020603050405020304" pitchFamily="18" charset="0"/>
                <a:cs typeface="Times New Roman" panose="02020603050405020304" pitchFamily="18" charset="0"/>
              </a:rPr>
              <a:t>Suites</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5" r:id="rId4"/>
    <p:sldLayoutId id="2147483666" r:id="rId5"/>
    <p:sldLayoutId id="2147483673" r:id="rId6"/>
    <p:sldLayoutId id="2147483659" r:id="rId7"/>
    <p:sldLayoutId id="2147483660" r:id="rId8"/>
    <p:sldLayoutId id="2147483664" r:id="rId9"/>
    <p:sldLayoutId id="2147483650" r:id="rId10"/>
    <p:sldLayoutId id="2147483652" r:id="rId11"/>
    <p:sldLayoutId id="2147483671" r:id="rId12"/>
    <p:sldLayoutId id="2147483656" r:id="rId13"/>
    <p:sldLayoutId id="2147483657" r:id="rId14"/>
    <p:sldLayoutId id="2147483667" r:id="rId15"/>
    <p:sldLayoutId id="2147483668" r:id="rId16"/>
    <p:sldLayoutId id="2147483669" r:id="rId17"/>
    <p:sldLayoutId id="2147483672" r:id="rId18"/>
    <p:sldLayoutId id="2147483654" r:id="rId19"/>
    <p:sldLayoutId id="2147483674" r:id="rId20"/>
    <p:sldLayoutId id="2147483655" r:id="rId21"/>
  </p:sldLayoutIdLst>
  <p:hf hdr="0" ftr="0" dt="0"/>
  <p:txStyles>
    <p:titleStyle>
      <a:lvl1pPr algn="l" defTabSz="914400" rtl="0" eaLnBrk="1" latinLnBrk="0" hangingPunct="1">
        <a:lnSpc>
          <a:spcPct val="90000"/>
        </a:lnSpc>
        <a:spcBef>
          <a:spcPct val="0"/>
        </a:spcBef>
        <a:buNone/>
        <a:defRPr sz="3200" kern="1200">
          <a:solidFill>
            <a:schemeClr val="bg1"/>
          </a:solidFill>
          <a:latin typeface="Rockwell" panose="02060603020205020403" pitchFamily="18" charset="0"/>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6.png"/><Relationship Id="rId11" Type="http://schemas.openxmlformats.org/officeDocument/2006/relationships/image" Target="../media/image13.jp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lack wood grain" title="Black wood grain">
            <a:extLst>
              <a:ext uri="{FF2B5EF4-FFF2-40B4-BE49-F238E27FC236}">
                <a16:creationId xmlns:a16="http://schemas.microsoft.com/office/drawing/2014/main" id="{1DFA8E42-E4CC-4EE9-BE99-2FFA2EC79C26}"/>
              </a:ext>
            </a:extLst>
          </p:cNvPr>
          <p:cNvPicPr>
            <a:picLocks noGrp="1" noChangeAspect="1"/>
          </p:cNvPicPr>
          <p:nvPr>
            <p:ph type="pic" sz="quarter" idx="13"/>
          </p:nvPr>
        </p:nvPicPr>
        <p:blipFill>
          <a:blip r:embed="rId2"/>
          <a:stretch>
            <a:fillRect/>
          </a:stretch>
        </p:blipFill>
        <p:spPr>
          <a:xfrm>
            <a:off x="144000" y="146383"/>
            <a:ext cx="11905200" cy="6565233"/>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dirty="0"/>
              <a:t>Beating the Devil</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ln>
            <a:gradFill>
              <a:gsLst>
                <a:gs pos="0">
                  <a:schemeClr val="tx1">
                    <a:lumMod val="75000"/>
                    <a:lumOff val="25000"/>
                  </a:schemeClr>
                </a:gs>
                <a:gs pos="100000">
                  <a:schemeClr val="accent1"/>
                </a:gs>
              </a:gsLst>
              <a:lin ang="0" scaled="0"/>
            </a:gradFill>
          </a:ln>
        </p:spPr>
        <p:txBody>
          <a:bodyPr/>
          <a:lstStyle/>
          <a:p>
            <a:r>
              <a:rPr lang="en-US" dirty="0"/>
              <a:t>Revelation 20</a:t>
            </a:r>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422FC8D-CD7C-4DCC-A438-5DA23216A5B9}"/>
              </a:ext>
            </a:extLst>
          </p:cNvPr>
          <p:cNvSpPr>
            <a:spLocks noGrp="1"/>
          </p:cNvSpPr>
          <p:nvPr>
            <p:ph type="body" sz="quarter" idx="32"/>
          </p:nvPr>
        </p:nvSpPr>
        <p:spPr/>
        <p:txBody>
          <a:bodyPr/>
          <a:lstStyle/>
          <a:p>
            <a:r>
              <a:rPr lang="en-US" dirty="0"/>
              <a:t>John 5:21-29 (New Century Version)</a:t>
            </a:r>
          </a:p>
        </p:txBody>
      </p:sp>
      <p:sp>
        <p:nvSpPr>
          <p:cNvPr id="5" name="Slide Number Placeholder 4">
            <a:extLst>
              <a:ext uri="{FF2B5EF4-FFF2-40B4-BE49-F238E27FC236}">
                <a16:creationId xmlns:a16="http://schemas.microsoft.com/office/drawing/2014/main" id="{26E53B65-85CA-44DF-B4A0-36CF10F57E4B}"/>
              </a:ext>
            </a:extLst>
          </p:cNvPr>
          <p:cNvSpPr>
            <a:spLocks noGrp="1"/>
          </p:cNvSpPr>
          <p:nvPr>
            <p:ph type="sldNum" sz="quarter" idx="33"/>
          </p:nvPr>
        </p:nvSpPr>
        <p:spPr/>
        <p:txBody>
          <a:bodyPr/>
          <a:lstStyle/>
          <a:p>
            <a:fld id="{19B51A1E-902D-48AF-9020-955120F399B6}" type="slidenum">
              <a:rPr lang="en-US" noProof="0" smtClean="0"/>
              <a:pPr/>
              <a:t>10</a:t>
            </a:fld>
            <a:endParaRPr lang="en-US" noProof="0" dirty="0"/>
          </a:p>
        </p:txBody>
      </p:sp>
      <p:sp>
        <p:nvSpPr>
          <p:cNvPr id="6" name="Title 5">
            <a:extLst>
              <a:ext uri="{FF2B5EF4-FFF2-40B4-BE49-F238E27FC236}">
                <a16:creationId xmlns:a16="http://schemas.microsoft.com/office/drawing/2014/main" id="{CAABEE4D-C3B9-480E-9583-4879FE6F2E8A}"/>
              </a:ext>
            </a:extLst>
          </p:cNvPr>
          <p:cNvSpPr>
            <a:spLocks noGrp="1"/>
          </p:cNvSpPr>
          <p:nvPr>
            <p:ph type="title"/>
          </p:nvPr>
        </p:nvSpPr>
        <p:spPr/>
        <p:txBody>
          <a:bodyPr/>
          <a:lstStyle/>
          <a:p>
            <a:r>
              <a:rPr lang="en-US" dirty="0"/>
              <a:t>Spiritual </a:t>
            </a:r>
            <a:r>
              <a:rPr lang="en-US" i="1" dirty="0"/>
              <a:t>and</a:t>
            </a:r>
            <a:r>
              <a:rPr lang="en-US" dirty="0"/>
              <a:t> Literal?</a:t>
            </a:r>
          </a:p>
        </p:txBody>
      </p:sp>
      <p:sp>
        <p:nvSpPr>
          <p:cNvPr id="8" name="Content Placeholder 7">
            <a:extLst>
              <a:ext uri="{FF2B5EF4-FFF2-40B4-BE49-F238E27FC236}">
                <a16:creationId xmlns:a16="http://schemas.microsoft.com/office/drawing/2014/main" id="{BD7D7469-2EC8-4383-A4A9-D062AF9C3634}"/>
              </a:ext>
            </a:extLst>
          </p:cNvPr>
          <p:cNvSpPr>
            <a:spLocks noGrp="1"/>
          </p:cNvSpPr>
          <p:nvPr>
            <p:ph idx="34"/>
          </p:nvPr>
        </p:nvSpPr>
        <p:spPr>
          <a:xfrm>
            <a:off x="431800" y="1404438"/>
            <a:ext cx="11339999" cy="4377523"/>
          </a:xfrm>
        </p:spPr>
        <p:txBody>
          <a:bodyPr/>
          <a:lstStyle/>
          <a:p>
            <a:pPr algn="l"/>
            <a:r>
              <a:rPr lang="en-US" sz="2400" dirty="0">
                <a:solidFill>
                  <a:srgbClr val="FFFF00"/>
                </a:solidFill>
              </a:rPr>
              <a:t>“</a:t>
            </a:r>
            <a:r>
              <a:rPr lang="en-US" sz="2400" b="1" i="0" baseline="30000" dirty="0">
                <a:solidFill>
                  <a:srgbClr val="FFFF00"/>
                </a:solidFill>
                <a:effectLst/>
                <a:latin typeface="system-ui"/>
              </a:rPr>
              <a:t>21 </a:t>
            </a:r>
            <a:r>
              <a:rPr lang="en-US" sz="2400" b="0" i="0" dirty="0">
                <a:solidFill>
                  <a:srgbClr val="FFFF00"/>
                </a:solidFill>
                <a:effectLst/>
                <a:latin typeface="system-ui"/>
              </a:rPr>
              <a:t>Just as the Father raises the dead and gives them life, so also the Son </a:t>
            </a:r>
            <a:r>
              <a:rPr lang="en-US" sz="2400" b="0" i="0" dirty="0">
                <a:solidFill>
                  <a:schemeClr val="bg1"/>
                </a:solidFill>
                <a:effectLst/>
                <a:latin typeface="system-ui"/>
              </a:rPr>
              <a:t>gives life </a:t>
            </a:r>
            <a:r>
              <a:rPr lang="en-US" sz="2400" b="0" i="0" dirty="0">
                <a:solidFill>
                  <a:srgbClr val="FFFF00"/>
                </a:solidFill>
                <a:effectLst/>
                <a:latin typeface="system-ui"/>
              </a:rPr>
              <a:t>to those he wants to. </a:t>
            </a:r>
            <a:r>
              <a:rPr lang="en-US" sz="2400" b="1" i="0" baseline="30000" dirty="0">
                <a:solidFill>
                  <a:srgbClr val="FFFF00"/>
                </a:solidFill>
                <a:effectLst/>
                <a:latin typeface="system-ui"/>
              </a:rPr>
              <a:t>22 </a:t>
            </a:r>
            <a:r>
              <a:rPr lang="en-US" sz="2400" b="0" i="0" dirty="0">
                <a:solidFill>
                  <a:srgbClr val="FFFF00"/>
                </a:solidFill>
                <a:effectLst/>
                <a:latin typeface="system-ui"/>
              </a:rPr>
              <a:t>In fact, the Father </a:t>
            </a:r>
            <a:r>
              <a:rPr lang="en-US" sz="2400" b="0" i="0" dirty="0">
                <a:solidFill>
                  <a:schemeClr val="bg1"/>
                </a:solidFill>
                <a:effectLst/>
                <a:latin typeface="system-ui"/>
              </a:rPr>
              <a:t>judges</a:t>
            </a:r>
            <a:r>
              <a:rPr lang="en-US" sz="2400" b="0" i="0" dirty="0">
                <a:solidFill>
                  <a:srgbClr val="FFFF00"/>
                </a:solidFill>
                <a:effectLst/>
                <a:latin typeface="system-ui"/>
              </a:rPr>
              <a:t> no one, but he has given the Son power to do all the </a:t>
            </a:r>
            <a:r>
              <a:rPr lang="en-US" sz="2400" b="0" i="0" dirty="0">
                <a:solidFill>
                  <a:schemeClr val="bg1"/>
                </a:solidFill>
                <a:effectLst/>
                <a:latin typeface="system-ui"/>
              </a:rPr>
              <a:t>judging</a:t>
            </a:r>
            <a:r>
              <a:rPr lang="en-US" sz="2400" b="0" i="0" dirty="0">
                <a:solidFill>
                  <a:srgbClr val="FFFF00"/>
                </a:solidFill>
                <a:effectLst/>
                <a:latin typeface="system-ui"/>
              </a:rPr>
              <a:t> </a:t>
            </a:r>
            <a:r>
              <a:rPr lang="en-US" sz="2400" b="1" i="0" baseline="30000" dirty="0">
                <a:solidFill>
                  <a:srgbClr val="FFFF00"/>
                </a:solidFill>
                <a:effectLst/>
                <a:latin typeface="system-ui"/>
              </a:rPr>
              <a:t>23 </a:t>
            </a:r>
            <a:r>
              <a:rPr lang="en-US" sz="2400" b="0" i="0" dirty="0">
                <a:solidFill>
                  <a:srgbClr val="FFFF00"/>
                </a:solidFill>
                <a:effectLst/>
                <a:latin typeface="system-ui"/>
              </a:rPr>
              <a:t>so that all people will honor the Son as much as they honor the Father. Anyone who does not honor the Son does not honor the Father who sent him.</a:t>
            </a:r>
          </a:p>
          <a:p>
            <a:pPr algn="l"/>
            <a:r>
              <a:rPr lang="en-US" sz="2400" b="1" i="0" baseline="30000" dirty="0">
                <a:solidFill>
                  <a:srgbClr val="FFFF00"/>
                </a:solidFill>
                <a:effectLst/>
                <a:latin typeface="system-ui"/>
              </a:rPr>
              <a:t>24 </a:t>
            </a:r>
            <a:r>
              <a:rPr lang="en-US" sz="2400" b="0" i="0" dirty="0">
                <a:solidFill>
                  <a:srgbClr val="FFFF00"/>
                </a:solidFill>
                <a:effectLst/>
                <a:latin typeface="system-ui"/>
              </a:rPr>
              <a:t>“I tell you the truth, whoever hears what I say and believes in the One who sent me has eternal life. That person will not be </a:t>
            </a:r>
            <a:r>
              <a:rPr lang="en-US" sz="2400" b="0" i="0" dirty="0">
                <a:solidFill>
                  <a:schemeClr val="bg1"/>
                </a:solidFill>
                <a:effectLst/>
                <a:latin typeface="system-ui"/>
              </a:rPr>
              <a:t>judged</a:t>
            </a:r>
            <a:r>
              <a:rPr lang="en-US" sz="2400" b="0" i="0" dirty="0">
                <a:solidFill>
                  <a:srgbClr val="FFFF00"/>
                </a:solidFill>
                <a:effectLst/>
                <a:latin typeface="system-ui"/>
              </a:rPr>
              <a:t> guilty but has already left death and </a:t>
            </a:r>
            <a:r>
              <a:rPr lang="en-US" sz="2400" b="0" i="0" dirty="0">
                <a:solidFill>
                  <a:schemeClr val="bg1"/>
                </a:solidFill>
                <a:effectLst/>
                <a:latin typeface="system-ui"/>
              </a:rPr>
              <a:t>entered life. </a:t>
            </a:r>
            <a:r>
              <a:rPr lang="en-US" sz="2400" b="1" i="0" baseline="30000" dirty="0">
                <a:solidFill>
                  <a:srgbClr val="FFFF00"/>
                </a:solidFill>
                <a:effectLst/>
                <a:latin typeface="system-ui"/>
              </a:rPr>
              <a:t>25 </a:t>
            </a:r>
            <a:r>
              <a:rPr lang="en-US" sz="2400" b="0" i="0" dirty="0">
                <a:solidFill>
                  <a:srgbClr val="FFFF00"/>
                </a:solidFill>
                <a:effectLst/>
                <a:latin typeface="system-ui"/>
              </a:rPr>
              <a:t>I tell you the truth, the time is coming and is already here when the dead will hear the voice of the Son of God, and those who hear will </a:t>
            </a:r>
            <a:r>
              <a:rPr lang="en-US" sz="2400" b="0" i="0" dirty="0">
                <a:solidFill>
                  <a:schemeClr val="bg1"/>
                </a:solidFill>
                <a:effectLst/>
                <a:latin typeface="system-ui"/>
              </a:rPr>
              <a:t>have life</a:t>
            </a:r>
            <a:r>
              <a:rPr lang="en-US" sz="2400" b="0" i="0" dirty="0">
                <a:solidFill>
                  <a:srgbClr val="FFFF00"/>
                </a:solidFill>
                <a:effectLst/>
                <a:latin typeface="system-ui"/>
              </a:rPr>
              <a:t>. </a:t>
            </a:r>
            <a:r>
              <a:rPr lang="en-US" sz="2400" b="1" i="0" baseline="30000" dirty="0">
                <a:solidFill>
                  <a:srgbClr val="FFFF00"/>
                </a:solidFill>
                <a:effectLst/>
                <a:latin typeface="system-ui"/>
              </a:rPr>
              <a:t>26 </a:t>
            </a:r>
            <a:r>
              <a:rPr lang="en-US" sz="2400" b="0" i="0" dirty="0">
                <a:solidFill>
                  <a:srgbClr val="FFFF00"/>
                </a:solidFill>
                <a:effectLst/>
                <a:latin typeface="system-ui"/>
              </a:rPr>
              <a:t>Life comes from the Father himself, and he has allowed the Son to </a:t>
            </a:r>
            <a:r>
              <a:rPr lang="en-US" sz="2400" b="0" i="0" dirty="0">
                <a:solidFill>
                  <a:schemeClr val="bg1"/>
                </a:solidFill>
                <a:effectLst/>
                <a:latin typeface="system-ui"/>
              </a:rPr>
              <a:t>have life </a:t>
            </a:r>
            <a:r>
              <a:rPr lang="en-US" sz="2400" b="0" i="0" dirty="0">
                <a:solidFill>
                  <a:srgbClr val="FFFF00"/>
                </a:solidFill>
                <a:effectLst/>
                <a:latin typeface="system-ui"/>
              </a:rPr>
              <a:t>in himself as well. </a:t>
            </a:r>
            <a:r>
              <a:rPr lang="en-US" sz="2400" b="1" i="0" baseline="30000" dirty="0">
                <a:solidFill>
                  <a:srgbClr val="FFFF00"/>
                </a:solidFill>
                <a:effectLst/>
                <a:latin typeface="system-ui"/>
              </a:rPr>
              <a:t>27 </a:t>
            </a:r>
            <a:r>
              <a:rPr lang="en-US" sz="2400" b="0" i="0" dirty="0">
                <a:solidFill>
                  <a:srgbClr val="FFFF00"/>
                </a:solidFill>
                <a:effectLst/>
                <a:latin typeface="system-ui"/>
              </a:rPr>
              <a:t>And the Father has given the Son the approval to </a:t>
            </a:r>
            <a:r>
              <a:rPr lang="en-US" sz="2400" b="0" i="0" dirty="0">
                <a:solidFill>
                  <a:schemeClr val="bg1"/>
                </a:solidFill>
                <a:effectLst/>
                <a:latin typeface="system-ui"/>
              </a:rPr>
              <a:t>judge</a:t>
            </a:r>
            <a:r>
              <a:rPr lang="en-US" sz="2400" b="0" i="0" dirty="0">
                <a:solidFill>
                  <a:srgbClr val="FFFF00"/>
                </a:solidFill>
                <a:effectLst/>
                <a:latin typeface="system-ui"/>
              </a:rPr>
              <a:t>, because he is the Son of Man. </a:t>
            </a:r>
            <a:r>
              <a:rPr lang="en-US" sz="2400" b="1" i="0" baseline="30000" dirty="0">
                <a:solidFill>
                  <a:srgbClr val="FFFF00"/>
                </a:solidFill>
                <a:effectLst/>
                <a:latin typeface="system-ui"/>
              </a:rPr>
              <a:t>28 </a:t>
            </a:r>
            <a:r>
              <a:rPr lang="en-US" sz="2400" b="0" i="0" dirty="0">
                <a:solidFill>
                  <a:srgbClr val="FFFF00"/>
                </a:solidFill>
                <a:effectLst/>
                <a:latin typeface="system-ui"/>
              </a:rPr>
              <a:t>Don’t be surprised at this: A time is coming when all who are dead and in their graves will hear his voice. </a:t>
            </a:r>
            <a:r>
              <a:rPr lang="en-US" sz="2400" b="1" i="0" baseline="30000" dirty="0">
                <a:solidFill>
                  <a:srgbClr val="FFFF00"/>
                </a:solidFill>
                <a:effectLst/>
                <a:latin typeface="system-ui"/>
              </a:rPr>
              <a:t>29 </a:t>
            </a:r>
            <a:r>
              <a:rPr lang="en-US" sz="2400" b="0" i="0" dirty="0">
                <a:solidFill>
                  <a:srgbClr val="FFFF00"/>
                </a:solidFill>
                <a:effectLst/>
                <a:latin typeface="system-ui"/>
              </a:rPr>
              <a:t>Then </a:t>
            </a:r>
            <a:r>
              <a:rPr lang="en-US" sz="2400" b="0" i="0" dirty="0">
                <a:solidFill>
                  <a:schemeClr val="bg1"/>
                </a:solidFill>
                <a:effectLst/>
                <a:latin typeface="system-ui"/>
              </a:rPr>
              <a:t>they will come out of their graves. Those who did good will rise and have life forever, but those who did evil will rise to be judged guilty.</a:t>
            </a:r>
          </a:p>
        </p:txBody>
      </p:sp>
      <p:sp>
        <p:nvSpPr>
          <p:cNvPr id="9" name="Rectangle 8">
            <a:extLst>
              <a:ext uri="{FF2B5EF4-FFF2-40B4-BE49-F238E27FC236}">
                <a16:creationId xmlns:a16="http://schemas.microsoft.com/office/drawing/2014/main" id="{64731011-9C3A-430B-9EC4-0EAE14178E1C}"/>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105208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C7833EF-F2FC-4C18-9E89-7491D88CF26F}"/>
              </a:ext>
            </a:extLst>
          </p:cNvPr>
          <p:cNvSpPr>
            <a:spLocks noGrp="1"/>
          </p:cNvSpPr>
          <p:nvPr>
            <p:ph type="title"/>
          </p:nvPr>
        </p:nvSpPr>
        <p:spPr/>
        <p:txBody>
          <a:bodyPr/>
          <a:lstStyle/>
          <a:p>
            <a:r>
              <a:rPr lang="en-US" dirty="0"/>
              <a:t>Gog and Magog</a:t>
            </a:r>
          </a:p>
        </p:txBody>
      </p:sp>
      <p:sp>
        <p:nvSpPr>
          <p:cNvPr id="20" name="Rectangle 19">
            <a:extLst>
              <a:ext uri="{FF2B5EF4-FFF2-40B4-BE49-F238E27FC236}">
                <a16:creationId xmlns:a16="http://schemas.microsoft.com/office/drawing/2014/main" id="{EC4AE3AC-903E-4D0E-A337-5A33F4933588}"/>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pic>
        <p:nvPicPr>
          <p:cNvPr id="6" name="Content Placeholder 5" descr="A screenshot of a cell phone&#10;&#10;Description automatically generated">
            <a:extLst>
              <a:ext uri="{FF2B5EF4-FFF2-40B4-BE49-F238E27FC236}">
                <a16:creationId xmlns:a16="http://schemas.microsoft.com/office/drawing/2014/main" id="{080645C8-9930-4E9B-8835-2659ECF7CA5F}"/>
              </a:ext>
            </a:extLst>
          </p:cNvPr>
          <p:cNvPicPr>
            <a:picLocks noGrp="1" noChangeAspect="1"/>
          </p:cNvPicPr>
          <p:nvPr>
            <p:ph idx="34"/>
          </p:nvPr>
        </p:nvPicPr>
        <p:blipFill>
          <a:blip r:embed="rId2"/>
          <a:stretch>
            <a:fillRect/>
          </a:stretch>
        </p:blipFill>
        <p:spPr>
          <a:xfrm>
            <a:off x="1905802" y="1129117"/>
            <a:ext cx="8167556" cy="4779760"/>
          </a:xfrm>
        </p:spPr>
      </p:pic>
    </p:spTree>
    <p:extLst>
      <p:ext uri="{BB962C8B-B14F-4D97-AF65-F5344CB8AC3E}">
        <p14:creationId xmlns:p14="http://schemas.microsoft.com/office/powerpoint/2010/main" val="1578941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D0E97-8351-4AEB-B5EF-4E177419FF31}"/>
              </a:ext>
            </a:extLst>
          </p:cNvPr>
          <p:cNvSpPr>
            <a:spLocks noGrp="1"/>
          </p:cNvSpPr>
          <p:nvPr>
            <p:ph type="sldNum" sz="quarter" idx="14"/>
          </p:nvPr>
        </p:nvSpPr>
        <p:spPr/>
        <p:txBody>
          <a:bodyPr/>
          <a:lstStyle/>
          <a:p>
            <a:fld id="{19B51A1E-902D-48AF-9020-955120F399B6}" type="slidenum">
              <a:rPr lang="en-US" noProof="0" smtClean="0"/>
              <a:pPr/>
              <a:t>12</a:t>
            </a:fld>
            <a:endParaRPr lang="en-US" noProof="0" dirty="0"/>
          </a:p>
        </p:txBody>
      </p:sp>
      <p:sp>
        <p:nvSpPr>
          <p:cNvPr id="9" name="Rectangle 8">
            <a:extLst>
              <a:ext uri="{FF2B5EF4-FFF2-40B4-BE49-F238E27FC236}">
                <a16:creationId xmlns:a16="http://schemas.microsoft.com/office/drawing/2014/main" id="{4018A7E6-25AC-4344-ADBF-0279533C5A7F}"/>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pic>
        <p:nvPicPr>
          <p:cNvPr id="14" name="Picture Placeholder 13" descr="A picture containing sitting&#10;&#10;Description automatically generated">
            <a:extLst>
              <a:ext uri="{FF2B5EF4-FFF2-40B4-BE49-F238E27FC236}">
                <a16:creationId xmlns:a16="http://schemas.microsoft.com/office/drawing/2014/main" id="{2BACC2B2-0773-4493-A8AC-8B7D7726D2B8}"/>
              </a:ext>
            </a:extLst>
          </p:cNvPr>
          <p:cNvPicPr>
            <a:picLocks noGrp="1" noChangeAspect="1"/>
          </p:cNvPicPr>
          <p:nvPr>
            <p:ph type="pic" sz="quarter" idx="13"/>
          </p:nvPr>
        </p:nvPicPr>
        <p:blipFill>
          <a:blip r:embed="rId2"/>
          <a:srcRect t="1017" b="1017"/>
          <a:stretch>
            <a:fillRect/>
          </a:stretch>
        </p:blipFill>
        <p:spPr/>
      </p:pic>
      <p:sp>
        <p:nvSpPr>
          <p:cNvPr id="15" name="Oval 14">
            <a:extLst>
              <a:ext uri="{FF2B5EF4-FFF2-40B4-BE49-F238E27FC236}">
                <a16:creationId xmlns:a16="http://schemas.microsoft.com/office/drawing/2014/main" id="{28BABE68-8E5C-4D25-8710-383FA456C740}"/>
              </a:ext>
            </a:extLst>
          </p:cNvPr>
          <p:cNvSpPr/>
          <p:nvPr/>
        </p:nvSpPr>
        <p:spPr>
          <a:xfrm>
            <a:off x="6862813" y="0"/>
            <a:ext cx="2415941" cy="1886552"/>
          </a:xfrm>
          <a:prstGeom prst="ellipse">
            <a:avLst/>
          </a:prstGeom>
          <a:gradFill>
            <a:gsLst>
              <a:gs pos="83186">
                <a:schemeClr val="tx1"/>
              </a:gs>
              <a:gs pos="0">
                <a:schemeClr val="accent1">
                  <a:alpha val="50000"/>
                </a:schemeClr>
              </a:gs>
              <a:gs pos="46000">
                <a:schemeClr val="accent1">
                  <a:lumMod val="50000"/>
                  <a:alpha val="90000"/>
                </a:schemeClr>
              </a:gs>
            </a:gsLst>
            <a:lin ang="3600000" scaled="0"/>
          </a:gra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9532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C7833EF-F2FC-4C18-9E89-7491D88CF26F}"/>
              </a:ext>
            </a:extLst>
          </p:cNvPr>
          <p:cNvSpPr>
            <a:spLocks noGrp="1"/>
          </p:cNvSpPr>
          <p:nvPr>
            <p:ph type="title"/>
          </p:nvPr>
        </p:nvSpPr>
        <p:spPr/>
        <p:txBody>
          <a:bodyPr/>
          <a:lstStyle/>
          <a:p>
            <a:r>
              <a:rPr lang="en-US" dirty="0"/>
              <a:t>Devil Gets His Due</a:t>
            </a:r>
          </a:p>
        </p:txBody>
      </p:sp>
      <p:pic>
        <p:nvPicPr>
          <p:cNvPr id="8" name="Content Placeholder 7" descr="A screenshot of a social media post&#10;&#10;Description automatically generated">
            <a:extLst>
              <a:ext uri="{FF2B5EF4-FFF2-40B4-BE49-F238E27FC236}">
                <a16:creationId xmlns:a16="http://schemas.microsoft.com/office/drawing/2014/main" id="{CCC66F7C-755D-4B4F-97D9-72C345ABF276}"/>
              </a:ext>
            </a:extLst>
          </p:cNvPr>
          <p:cNvPicPr>
            <a:picLocks noGrp="1" noChangeAspect="1"/>
          </p:cNvPicPr>
          <p:nvPr>
            <p:ph sz="half" idx="2"/>
          </p:nvPr>
        </p:nvPicPr>
        <p:blipFill>
          <a:blip r:embed="rId2"/>
          <a:stretch>
            <a:fillRect/>
          </a:stretch>
        </p:blipFill>
        <p:spPr>
          <a:xfrm>
            <a:off x="4401823" y="308007"/>
            <a:ext cx="7545335" cy="2382737"/>
          </a:xfrm>
        </p:spPr>
      </p:pic>
      <p:pic>
        <p:nvPicPr>
          <p:cNvPr id="10" name="Content Placeholder 9" descr="A picture containing book, text, indoor, dog&#10;&#10;Description automatically generated">
            <a:extLst>
              <a:ext uri="{FF2B5EF4-FFF2-40B4-BE49-F238E27FC236}">
                <a16:creationId xmlns:a16="http://schemas.microsoft.com/office/drawing/2014/main" id="{E4E66673-F0D1-4032-8CDD-470B60B88394}"/>
              </a:ext>
            </a:extLst>
          </p:cNvPr>
          <p:cNvPicPr>
            <a:picLocks noGrp="1" noChangeAspect="1"/>
          </p:cNvPicPr>
          <p:nvPr>
            <p:ph sz="half" idx="1"/>
          </p:nvPr>
        </p:nvPicPr>
        <p:blipFill>
          <a:blip r:embed="rId3"/>
          <a:stretch>
            <a:fillRect/>
          </a:stretch>
        </p:blipFill>
        <p:spPr>
          <a:xfrm>
            <a:off x="254468" y="2883250"/>
            <a:ext cx="5588000" cy="3143250"/>
          </a:xfrm>
        </p:spPr>
      </p:pic>
      <p:sp>
        <p:nvSpPr>
          <p:cNvPr id="20" name="Rectangle 19">
            <a:extLst>
              <a:ext uri="{FF2B5EF4-FFF2-40B4-BE49-F238E27FC236}">
                <a16:creationId xmlns:a16="http://schemas.microsoft.com/office/drawing/2014/main" id="{EC4AE3AC-903E-4D0E-A337-5A33F4933588}"/>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
        <p:nvSpPr>
          <p:cNvPr id="11" name="Oval 10">
            <a:extLst>
              <a:ext uri="{FF2B5EF4-FFF2-40B4-BE49-F238E27FC236}">
                <a16:creationId xmlns:a16="http://schemas.microsoft.com/office/drawing/2014/main" id="{9564ABF2-8A41-4093-8918-9CBB0BECEBD9}"/>
              </a:ext>
            </a:extLst>
          </p:cNvPr>
          <p:cNvSpPr/>
          <p:nvPr/>
        </p:nvSpPr>
        <p:spPr>
          <a:xfrm>
            <a:off x="327259" y="5091764"/>
            <a:ext cx="1626669" cy="818148"/>
          </a:xfrm>
          <a:prstGeom prst="ellipse">
            <a:avLst/>
          </a:prstGeom>
          <a:noFill/>
          <a:ln>
            <a:solidFill>
              <a:srgbClr val="FFFF00"/>
            </a:solidFill>
          </a:ln>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
        <p:nvSpPr>
          <p:cNvPr id="14" name="Oval 13">
            <a:extLst>
              <a:ext uri="{FF2B5EF4-FFF2-40B4-BE49-F238E27FC236}">
                <a16:creationId xmlns:a16="http://schemas.microsoft.com/office/drawing/2014/main" id="{2CC63877-C592-409D-B935-F59F6E2B06CF}"/>
              </a:ext>
            </a:extLst>
          </p:cNvPr>
          <p:cNvSpPr/>
          <p:nvPr/>
        </p:nvSpPr>
        <p:spPr>
          <a:xfrm>
            <a:off x="174859" y="4272012"/>
            <a:ext cx="1626669" cy="818148"/>
          </a:xfrm>
          <a:prstGeom prst="ellipse">
            <a:avLst/>
          </a:prstGeom>
          <a:noFill/>
          <a:ln>
            <a:solidFill>
              <a:srgbClr val="FFFF00"/>
            </a:solidFill>
          </a:ln>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
        <p:nvSpPr>
          <p:cNvPr id="15" name="Oval 14">
            <a:extLst>
              <a:ext uri="{FF2B5EF4-FFF2-40B4-BE49-F238E27FC236}">
                <a16:creationId xmlns:a16="http://schemas.microsoft.com/office/drawing/2014/main" id="{D67E82F5-D02E-429F-934A-CAB1FAD5D432}"/>
              </a:ext>
            </a:extLst>
          </p:cNvPr>
          <p:cNvSpPr/>
          <p:nvPr/>
        </p:nvSpPr>
        <p:spPr>
          <a:xfrm>
            <a:off x="1567313" y="4454875"/>
            <a:ext cx="1626669" cy="818148"/>
          </a:xfrm>
          <a:prstGeom prst="ellipse">
            <a:avLst/>
          </a:prstGeom>
          <a:noFill/>
          <a:ln>
            <a:solidFill>
              <a:srgbClr val="FFFF00"/>
            </a:solidFill>
          </a:ln>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262414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CB71A2-3DCC-40A5-A6B2-3D17B5EA8DA5}"/>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sp>
        <p:nvSpPr>
          <p:cNvPr id="3" name="Title 2">
            <a:extLst>
              <a:ext uri="{FF2B5EF4-FFF2-40B4-BE49-F238E27FC236}">
                <a16:creationId xmlns:a16="http://schemas.microsoft.com/office/drawing/2014/main" id="{C011BC4F-4DB9-40CE-B9BB-8D5A2D6B5B5E}"/>
              </a:ext>
            </a:extLst>
          </p:cNvPr>
          <p:cNvSpPr>
            <a:spLocks noGrp="1"/>
          </p:cNvSpPr>
          <p:nvPr>
            <p:ph type="title"/>
          </p:nvPr>
        </p:nvSpPr>
        <p:spPr/>
        <p:txBody>
          <a:bodyPr/>
          <a:lstStyle/>
          <a:p>
            <a:r>
              <a:rPr lang="en-US" dirty="0"/>
              <a:t>Defeated Foe</a:t>
            </a:r>
          </a:p>
        </p:txBody>
      </p:sp>
      <p:pic>
        <p:nvPicPr>
          <p:cNvPr id="9" name="Content Placeholder 8" descr="A picture containing text, book, photo, umbrella&#10;&#10;Description automatically generated">
            <a:extLst>
              <a:ext uri="{FF2B5EF4-FFF2-40B4-BE49-F238E27FC236}">
                <a16:creationId xmlns:a16="http://schemas.microsoft.com/office/drawing/2014/main" id="{6D52D486-4A31-4939-8763-2F07205C3C61}"/>
              </a:ext>
            </a:extLst>
          </p:cNvPr>
          <p:cNvPicPr>
            <a:picLocks noGrp="1" noChangeAspect="1"/>
          </p:cNvPicPr>
          <p:nvPr>
            <p:ph sz="half" idx="2"/>
          </p:nvPr>
        </p:nvPicPr>
        <p:blipFill>
          <a:blip r:embed="rId2"/>
          <a:stretch>
            <a:fillRect/>
          </a:stretch>
        </p:blipFill>
        <p:spPr>
          <a:xfrm>
            <a:off x="7109349" y="1001196"/>
            <a:ext cx="3411064" cy="4855607"/>
          </a:xfrm>
        </p:spPr>
      </p:pic>
      <p:pic>
        <p:nvPicPr>
          <p:cNvPr id="7" name="Content Placeholder 6" descr="A close up of a cats face&#10;&#10;Description automatically generated">
            <a:extLst>
              <a:ext uri="{FF2B5EF4-FFF2-40B4-BE49-F238E27FC236}">
                <a16:creationId xmlns:a16="http://schemas.microsoft.com/office/drawing/2014/main" id="{EBF5CB51-28D9-46F3-89B3-C853BC299F17}"/>
              </a:ext>
            </a:extLst>
          </p:cNvPr>
          <p:cNvPicPr>
            <a:picLocks noGrp="1" noChangeAspect="1"/>
          </p:cNvPicPr>
          <p:nvPr>
            <p:ph sz="half" idx="1"/>
          </p:nvPr>
        </p:nvPicPr>
        <p:blipFill>
          <a:blip r:embed="rId3"/>
          <a:stretch>
            <a:fillRect/>
          </a:stretch>
        </p:blipFill>
        <p:spPr>
          <a:xfrm>
            <a:off x="431800" y="2125663"/>
            <a:ext cx="5588000" cy="2933700"/>
          </a:xfrm>
        </p:spPr>
      </p:pic>
    </p:spTree>
    <p:extLst>
      <p:ext uri="{BB962C8B-B14F-4D97-AF65-F5344CB8AC3E}">
        <p14:creationId xmlns:p14="http://schemas.microsoft.com/office/powerpoint/2010/main" val="338237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665B00-C324-421E-A08E-3F9B028A48F5}"/>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sp>
        <p:nvSpPr>
          <p:cNvPr id="3" name="Title 2">
            <a:extLst>
              <a:ext uri="{FF2B5EF4-FFF2-40B4-BE49-F238E27FC236}">
                <a16:creationId xmlns:a16="http://schemas.microsoft.com/office/drawing/2014/main" id="{8F3085F5-8BB9-4DDF-BA51-35EF4ADE0A1D}"/>
              </a:ext>
            </a:extLst>
          </p:cNvPr>
          <p:cNvSpPr>
            <a:spLocks noGrp="1"/>
          </p:cNvSpPr>
          <p:nvPr>
            <p:ph type="title"/>
          </p:nvPr>
        </p:nvSpPr>
        <p:spPr/>
        <p:txBody>
          <a:bodyPr/>
          <a:lstStyle/>
          <a:p>
            <a:r>
              <a:rPr lang="en-US" dirty="0" err="1"/>
              <a:t>Quis</a:t>
            </a:r>
            <a:r>
              <a:rPr lang="en-US" dirty="0"/>
              <a:t> </a:t>
            </a:r>
            <a:r>
              <a:rPr lang="en-US" dirty="0" err="1"/>
              <a:t>ut</a:t>
            </a:r>
            <a:r>
              <a:rPr lang="en-US" dirty="0"/>
              <a:t> Deus</a:t>
            </a:r>
          </a:p>
        </p:txBody>
      </p:sp>
      <p:pic>
        <p:nvPicPr>
          <p:cNvPr id="11" name="Content Placeholder 10" descr="A picture containing grass&#10;&#10;Description automatically generated">
            <a:extLst>
              <a:ext uri="{FF2B5EF4-FFF2-40B4-BE49-F238E27FC236}">
                <a16:creationId xmlns:a16="http://schemas.microsoft.com/office/drawing/2014/main" id="{2A442C53-0CF5-4896-AD0D-EE666836D0B5}"/>
              </a:ext>
            </a:extLst>
          </p:cNvPr>
          <p:cNvPicPr>
            <a:picLocks noGrp="1" noChangeAspect="1"/>
          </p:cNvPicPr>
          <p:nvPr>
            <p:ph sz="half" idx="2"/>
          </p:nvPr>
        </p:nvPicPr>
        <p:blipFill>
          <a:blip r:embed="rId2"/>
          <a:stretch>
            <a:fillRect/>
          </a:stretch>
        </p:blipFill>
        <p:spPr>
          <a:xfrm>
            <a:off x="6381549" y="1637960"/>
            <a:ext cx="4912695" cy="3871870"/>
          </a:xfrm>
        </p:spPr>
      </p:pic>
      <p:pic>
        <p:nvPicPr>
          <p:cNvPr id="9" name="Content Placeholder 8" descr="A picture containing text, book&#10;&#10;Description automatically generated">
            <a:extLst>
              <a:ext uri="{FF2B5EF4-FFF2-40B4-BE49-F238E27FC236}">
                <a16:creationId xmlns:a16="http://schemas.microsoft.com/office/drawing/2014/main" id="{AA393E4D-8AD9-4F6D-B70D-F949363BA2D1}"/>
              </a:ext>
            </a:extLst>
          </p:cNvPr>
          <p:cNvPicPr>
            <a:picLocks noGrp="1" noChangeAspect="1"/>
          </p:cNvPicPr>
          <p:nvPr>
            <p:ph sz="half" idx="1"/>
          </p:nvPr>
        </p:nvPicPr>
        <p:blipFill>
          <a:blip r:embed="rId3"/>
          <a:stretch>
            <a:fillRect/>
          </a:stretch>
        </p:blipFill>
        <p:spPr>
          <a:xfrm>
            <a:off x="1026433" y="1008063"/>
            <a:ext cx="4398733" cy="5168900"/>
          </a:xfrm>
        </p:spPr>
      </p:pic>
      <p:sp>
        <p:nvSpPr>
          <p:cNvPr id="7" name="Rectangle 6">
            <a:extLst>
              <a:ext uri="{FF2B5EF4-FFF2-40B4-BE49-F238E27FC236}">
                <a16:creationId xmlns:a16="http://schemas.microsoft.com/office/drawing/2014/main" id="{9E0E8864-1265-4EC6-8BF4-6DCD15E2EFEB}"/>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183706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9973-FB54-463D-9223-42CDD081C79E}"/>
              </a:ext>
            </a:extLst>
          </p:cNvPr>
          <p:cNvSpPr>
            <a:spLocks noGrp="1"/>
          </p:cNvSpPr>
          <p:nvPr>
            <p:ph type="sldNum" sz="quarter" idx="33"/>
          </p:nvPr>
        </p:nvSpPr>
        <p:spPr/>
        <p:txBody>
          <a:bodyPr/>
          <a:lstStyle/>
          <a:p>
            <a:fld id="{19B51A1E-902D-48AF-9020-955120F399B6}" type="slidenum">
              <a:rPr lang="en-US" noProof="0" smtClean="0"/>
              <a:pPr/>
              <a:t>16</a:t>
            </a:fld>
            <a:endParaRPr lang="en-US" noProof="0" dirty="0"/>
          </a:p>
        </p:txBody>
      </p:sp>
      <p:sp>
        <p:nvSpPr>
          <p:cNvPr id="3" name="Title 2">
            <a:extLst>
              <a:ext uri="{FF2B5EF4-FFF2-40B4-BE49-F238E27FC236}">
                <a16:creationId xmlns:a16="http://schemas.microsoft.com/office/drawing/2014/main" id="{BE12DB63-1430-4F47-B6CA-324447F23907}"/>
              </a:ext>
            </a:extLst>
          </p:cNvPr>
          <p:cNvSpPr>
            <a:spLocks noGrp="1"/>
          </p:cNvSpPr>
          <p:nvPr>
            <p:ph type="title"/>
          </p:nvPr>
        </p:nvSpPr>
        <p:spPr/>
        <p:txBody>
          <a:bodyPr/>
          <a:lstStyle/>
          <a:p>
            <a:r>
              <a:rPr lang="en-US" dirty="0"/>
              <a:t>Contrasts</a:t>
            </a:r>
          </a:p>
        </p:txBody>
      </p:sp>
      <p:pic>
        <p:nvPicPr>
          <p:cNvPr id="11" name="Content Placeholder 10" descr="A picture containing building, reptile, wooden, sitting&#10;&#10;Description automatically generated">
            <a:extLst>
              <a:ext uri="{FF2B5EF4-FFF2-40B4-BE49-F238E27FC236}">
                <a16:creationId xmlns:a16="http://schemas.microsoft.com/office/drawing/2014/main" id="{93C83EAE-0465-4898-B7CA-0BDEA1C21F80}"/>
              </a:ext>
            </a:extLst>
          </p:cNvPr>
          <p:cNvPicPr>
            <a:picLocks noGrp="1" noChangeAspect="1"/>
          </p:cNvPicPr>
          <p:nvPr>
            <p:ph sz="half" idx="2"/>
          </p:nvPr>
        </p:nvPicPr>
        <p:blipFill>
          <a:blip r:embed="rId2"/>
          <a:stretch>
            <a:fillRect/>
          </a:stretch>
        </p:blipFill>
        <p:spPr>
          <a:xfrm>
            <a:off x="4230586" y="1259652"/>
            <a:ext cx="2580122" cy="4467744"/>
          </a:xfrm>
        </p:spPr>
      </p:pic>
      <p:pic>
        <p:nvPicPr>
          <p:cNvPr id="9" name="Content Placeholder 8" descr="A picture containing sitting, bird, large, looking&#10;&#10;Description automatically generated">
            <a:extLst>
              <a:ext uri="{FF2B5EF4-FFF2-40B4-BE49-F238E27FC236}">
                <a16:creationId xmlns:a16="http://schemas.microsoft.com/office/drawing/2014/main" id="{9FC0C526-E07E-44F4-9163-F696013C1627}"/>
              </a:ext>
            </a:extLst>
          </p:cNvPr>
          <p:cNvPicPr>
            <a:picLocks noGrp="1" noChangeAspect="1"/>
          </p:cNvPicPr>
          <p:nvPr>
            <p:ph sz="half" idx="1"/>
          </p:nvPr>
        </p:nvPicPr>
        <p:blipFill>
          <a:blip r:embed="rId3"/>
          <a:stretch>
            <a:fillRect/>
          </a:stretch>
        </p:blipFill>
        <p:spPr>
          <a:xfrm>
            <a:off x="789272" y="1390784"/>
            <a:ext cx="3304085" cy="4336612"/>
          </a:xfrm>
        </p:spPr>
      </p:pic>
      <p:sp>
        <p:nvSpPr>
          <p:cNvPr id="7" name="Rectangle 6">
            <a:extLst>
              <a:ext uri="{FF2B5EF4-FFF2-40B4-BE49-F238E27FC236}">
                <a16:creationId xmlns:a16="http://schemas.microsoft.com/office/drawing/2014/main" id="{8DD64E31-4AA4-49D6-8DF9-11B9BA489053}"/>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pic>
        <p:nvPicPr>
          <p:cNvPr id="13" name="Picture 12" descr="A picture containing photo, gong, different, sitting&#10;&#10;Description automatically generated">
            <a:extLst>
              <a:ext uri="{FF2B5EF4-FFF2-40B4-BE49-F238E27FC236}">
                <a16:creationId xmlns:a16="http://schemas.microsoft.com/office/drawing/2014/main" id="{0135B9CA-DCB9-4E88-9B0B-137405317315}"/>
              </a:ext>
            </a:extLst>
          </p:cNvPr>
          <p:cNvPicPr>
            <a:picLocks noChangeAspect="1"/>
          </p:cNvPicPr>
          <p:nvPr/>
        </p:nvPicPr>
        <p:blipFill>
          <a:blip r:embed="rId4"/>
          <a:stretch>
            <a:fillRect/>
          </a:stretch>
        </p:blipFill>
        <p:spPr>
          <a:xfrm>
            <a:off x="6810708" y="1580792"/>
            <a:ext cx="5052004" cy="3859731"/>
          </a:xfrm>
          <a:prstGeom prst="rect">
            <a:avLst/>
          </a:prstGeom>
        </p:spPr>
      </p:pic>
    </p:spTree>
    <p:extLst>
      <p:ext uri="{BB962C8B-B14F-4D97-AF65-F5344CB8AC3E}">
        <p14:creationId xmlns:p14="http://schemas.microsoft.com/office/powerpoint/2010/main" val="148738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C7833EF-F2FC-4C18-9E89-7491D88CF26F}"/>
              </a:ext>
            </a:extLst>
          </p:cNvPr>
          <p:cNvSpPr>
            <a:spLocks noGrp="1"/>
          </p:cNvSpPr>
          <p:nvPr>
            <p:ph type="title"/>
          </p:nvPr>
        </p:nvSpPr>
        <p:spPr>
          <a:xfrm>
            <a:off x="426000" y="207893"/>
            <a:ext cx="11340000" cy="432000"/>
          </a:xfrm>
        </p:spPr>
        <p:txBody>
          <a:bodyPr/>
          <a:lstStyle/>
          <a:p>
            <a:r>
              <a:rPr lang="en-US" dirty="0"/>
              <a:t>Last Judgment</a:t>
            </a:r>
          </a:p>
        </p:txBody>
      </p:sp>
      <p:sp>
        <p:nvSpPr>
          <p:cNvPr id="20" name="Rectangle 19">
            <a:extLst>
              <a:ext uri="{FF2B5EF4-FFF2-40B4-BE49-F238E27FC236}">
                <a16:creationId xmlns:a16="http://schemas.microsoft.com/office/drawing/2014/main" id="{EC4AE3AC-903E-4D0E-A337-5A33F4933588}"/>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
        <p:nvSpPr>
          <p:cNvPr id="15" name="Oval 14">
            <a:extLst>
              <a:ext uri="{FF2B5EF4-FFF2-40B4-BE49-F238E27FC236}">
                <a16:creationId xmlns:a16="http://schemas.microsoft.com/office/drawing/2014/main" id="{D67E82F5-D02E-429F-934A-CAB1FAD5D432}"/>
              </a:ext>
            </a:extLst>
          </p:cNvPr>
          <p:cNvSpPr/>
          <p:nvPr/>
        </p:nvSpPr>
        <p:spPr>
          <a:xfrm>
            <a:off x="1567313" y="4454875"/>
            <a:ext cx="1626669" cy="818148"/>
          </a:xfrm>
          <a:prstGeom prst="ellipse">
            <a:avLst/>
          </a:prstGeom>
          <a:noFill/>
          <a:ln>
            <a:solidFill>
              <a:srgbClr val="FFFF00"/>
            </a:solidFill>
          </a:ln>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pic>
        <p:nvPicPr>
          <p:cNvPr id="5" name="Content Placeholder 4" descr="A screenshot of a cell phone&#10;&#10;Description automatically generated">
            <a:extLst>
              <a:ext uri="{FF2B5EF4-FFF2-40B4-BE49-F238E27FC236}">
                <a16:creationId xmlns:a16="http://schemas.microsoft.com/office/drawing/2014/main" id="{0580839C-F5F1-4D37-B3FD-8C6F0E56D0E1}"/>
              </a:ext>
            </a:extLst>
          </p:cNvPr>
          <p:cNvPicPr>
            <a:picLocks noGrp="1" noChangeAspect="1"/>
          </p:cNvPicPr>
          <p:nvPr>
            <p:ph sz="half" idx="2"/>
          </p:nvPr>
        </p:nvPicPr>
        <p:blipFill>
          <a:blip r:embed="rId2"/>
          <a:stretch>
            <a:fillRect/>
          </a:stretch>
        </p:blipFill>
        <p:spPr>
          <a:xfrm>
            <a:off x="5589754" y="1511167"/>
            <a:ext cx="6087896" cy="3799212"/>
          </a:xfrm>
        </p:spPr>
      </p:pic>
      <p:pic>
        <p:nvPicPr>
          <p:cNvPr id="12" name="Content Placeholder 11" descr="A picture containing photo, many, group, bunch&#10;&#10;Description automatically generated">
            <a:extLst>
              <a:ext uri="{FF2B5EF4-FFF2-40B4-BE49-F238E27FC236}">
                <a16:creationId xmlns:a16="http://schemas.microsoft.com/office/drawing/2014/main" id="{6CA01138-9C6C-4E67-AC36-17BA0446A789}"/>
              </a:ext>
            </a:extLst>
          </p:cNvPr>
          <p:cNvPicPr>
            <a:picLocks noGrp="1" noChangeAspect="1"/>
          </p:cNvPicPr>
          <p:nvPr>
            <p:ph sz="half" idx="1"/>
          </p:nvPr>
        </p:nvPicPr>
        <p:blipFill>
          <a:blip r:embed="rId3"/>
          <a:stretch>
            <a:fillRect/>
          </a:stretch>
        </p:blipFill>
        <p:spPr>
          <a:xfrm>
            <a:off x="726706" y="864000"/>
            <a:ext cx="4386991" cy="5168900"/>
          </a:xfrm>
        </p:spPr>
      </p:pic>
    </p:spTree>
    <p:extLst>
      <p:ext uri="{BB962C8B-B14F-4D97-AF65-F5344CB8AC3E}">
        <p14:creationId xmlns:p14="http://schemas.microsoft.com/office/powerpoint/2010/main" val="25525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C7833EF-F2FC-4C18-9E89-7491D88CF26F}"/>
              </a:ext>
            </a:extLst>
          </p:cNvPr>
          <p:cNvSpPr>
            <a:spLocks noGrp="1"/>
          </p:cNvSpPr>
          <p:nvPr>
            <p:ph type="title"/>
          </p:nvPr>
        </p:nvSpPr>
        <p:spPr>
          <a:xfrm>
            <a:off x="426000" y="207893"/>
            <a:ext cx="11340000" cy="432000"/>
          </a:xfrm>
        </p:spPr>
        <p:txBody>
          <a:bodyPr/>
          <a:lstStyle/>
          <a:p>
            <a:r>
              <a:rPr lang="en-US" dirty="0"/>
              <a:t>Last Judgment</a:t>
            </a:r>
          </a:p>
        </p:txBody>
      </p:sp>
      <p:sp>
        <p:nvSpPr>
          <p:cNvPr id="20" name="Rectangle 19">
            <a:extLst>
              <a:ext uri="{FF2B5EF4-FFF2-40B4-BE49-F238E27FC236}">
                <a16:creationId xmlns:a16="http://schemas.microsoft.com/office/drawing/2014/main" id="{EC4AE3AC-903E-4D0E-A337-5A33F4933588}"/>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
        <p:nvSpPr>
          <p:cNvPr id="15" name="Oval 14">
            <a:extLst>
              <a:ext uri="{FF2B5EF4-FFF2-40B4-BE49-F238E27FC236}">
                <a16:creationId xmlns:a16="http://schemas.microsoft.com/office/drawing/2014/main" id="{D67E82F5-D02E-429F-934A-CAB1FAD5D432}"/>
              </a:ext>
            </a:extLst>
          </p:cNvPr>
          <p:cNvSpPr/>
          <p:nvPr/>
        </p:nvSpPr>
        <p:spPr>
          <a:xfrm>
            <a:off x="1567313" y="4454875"/>
            <a:ext cx="1626669" cy="818148"/>
          </a:xfrm>
          <a:prstGeom prst="ellipse">
            <a:avLst/>
          </a:prstGeom>
          <a:noFill/>
          <a:ln>
            <a:solidFill>
              <a:srgbClr val="FFFF00"/>
            </a:solidFill>
          </a:ln>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pic>
        <p:nvPicPr>
          <p:cNvPr id="6" name="Content Placeholder 5" descr="A screenshot of a social media post&#10;&#10;Description automatically generated">
            <a:extLst>
              <a:ext uri="{FF2B5EF4-FFF2-40B4-BE49-F238E27FC236}">
                <a16:creationId xmlns:a16="http://schemas.microsoft.com/office/drawing/2014/main" id="{14267C5A-E1A3-47F9-96FC-14C7E97BA391}"/>
              </a:ext>
            </a:extLst>
          </p:cNvPr>
          <p:cNvPicPr>
            <a:picLocks noGrp="1" noChangeAspect="1"/>
          </p:cNvPicPr>
          <p:nvPr>
            <p:ph sz="half" idx="2"/>
          </p:nvPr>
        </p:nvPicPr>
        <p:blipFill>
          <a:blip r:embed="rId2"/>
          <a:stretch>
            <a:fillRect/>
          </a:stretch>
        </p:blipFill>
        <p:spPr>
          <a:xfrm>
            <a:off x="3746051" y="288758"/>
            <a:ext cx="8019949" cy="2582865"/>
          </a:xfrm>
        </p:spPr>
      </p:pic>
      <p:pic>
        <p:nvPicPr>
          <p:cNvPr id="10" name="Content Placeholder 9" descr="A picture containing star, food&#10;&#10;Description automatically generated">
            <a:extLst>
              <a:ext uri="{FF2B5EF4-FFF2-40B4-BE49-F238E27FC236}">
                <a16:creationId xmlns:a16="http://schemas.microsoft.com/office/drawing/2014/main" id="{27E92680-A547-4934-ADFF-85677CF3CA72}"/>
              </a:ext>
            </a:extLst>
          </p:cNvPr>
          <p:cNvPicPr>
            <a:picLocks noGrp="1" noChangeAspect="1"/>
          </p:cNvPicPr>
          <p:nvPr>
            <p:ph sz="half" idx="1"/>
          </p:nvPr>
        </p:nvPicPr>
        <p:blipFill>
          <a:blip r:embed="rId3"/>
          <a:stretch>
            <a:fillRect/>
          </a:stretch>
        </p:blipFill>
        <p:spPr>
          <a:xfrm>
            <a:off x="862097" y="2763151"/>
            <a:ext cx="4451049" cy="3343062"/>
          </a:xfrm>
        </p:spPr>
      </p:pic>
    </p:spTree>
    <p:extLst>
      <p:ext uri="{BB962C8B-B14F-4D97-AF65-F5344CB8AC3E}">
        <p14:creationId xmlns:p14="http://schemas.microsoft.com/office/powerpoint/2010/main" val="34885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C7833EF-F2FC-4C18-9E89-7491D88CF26F}"/>
              </a:ext>
            </a:extLst>
          </p:cNvPr>
          <p:cNvSpPr>
            <a:spLocks noGrp="1"/>
          </p:cNvSpPr>
          <p:nvPr>
            <p:ph type="title"/>
          </p:nvPr>
        </p:nvSpPr>
        <p:spPr/>
        <p:txBody>
          <a:bodyPr/>
          <a:lstStyle/>
          <a:p>
            <a:r>
              <a:rPr lang="en-US" dirty="0"/>
              <a:t>Binding Satan</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ltGray">
          <a:xfrm>
            <a:off x="11498343" y="5262266"/>
            <a:ext cx="180909" cy="180909"/>
          </a:xfrm>
          <a:prstGeom prst="rect">
            <a:avLst/>
          </a:prstGeom>
        </p:spPr>
      </p:pic>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ltGray">
          <a:xfrm>
            <a:off x="11498343" y="5533246"/>
            <a:ext cx="180909" cy="180909"/>
          </a:xfrm>
          <a:prstGeom prst="rect">
            <a:avLst/>
          </a:prstGeom>
        </p:spPr>
      </p:pic>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ltGray">
          <a:xfrm>
            <a:off x="11498343" y="5804226"/>
            <a:ext cx="180909" cy="180909"/>
          </a:xfrm>
          <a:prstGeom prst="rect">
            <a:avLst/>
          </a:prstGeom>
        </p:spPr>
      </p:pic>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bwMode="ltGray">
          <a:xfrm>
            <a:off x="11487646" y="6075206"/>
            <a:ext cx="202303" cy="202303"/>
          </a:xfrm>
          <a:prstGeom prst="rect">
            <a:avLst/>
          </a:prstGeom>
        </p:spPr>
      </p:pic>
      <p:pic>
        <p:nvPicPr>
          <p:cNvPr id="7" name="Content Placeholder 6" descr="A screenshot of a cell phone&#10;&#10;Description automatically generated">
            <a:extLst>
              <a:ext uri="{FF2B5EF4-FFF2-40B4-BE49-F238E27FC236}">
                <a16:creationId xmlns:a16="http://schemas.microsoft.com/office/drawing/2014/main" id="{70F9B84C-50D1-4F83-BC40-4A7D34DB25C2}"/>
              </a:ext>
            </a:extLst>
          </p:cNvPr>
          <p:cNvPicPr>
            <a:picLocks noGrp="1" noChangeAspect="1"/>
          </p:cNvPicPr>
          <p:nvPr>
            <p:ph sz="half" idx="2"/>
          </p:nvPr>
        </p:nvPicPr>
        <p:blipFill>
          <a:blip r:embed="rId10"/>
          <a:stretch>
            <a:fillRect/>
          </a:stretch>
        </p:blipFill>
        <p:spPr>
          <a:xfrm>
            <a:off x="3492072" y="1199924"/>
            <a:ext cx="8197877" cy="3972271"/>
          </a:xfrm>
        </p:spPr>
      </p:pic>
      <p:pic>
        <p:nvPicPr>
          <p:cNvPr id="19" name="Content Placeholder 18" descr="A close up of a horse&#10;&#10;Description automatically generated">
            <a:extLst>
              <a:ext uri="{FF2B5EF4-FFF2-40B4-BE49-F238E27FC236}">
                <a16:creationId xmlns:a16="http://schemas.microsoft.com/office/drawing/2014/main" id="{72ADFE9C-C059-45D1-9348-AC120AF62CB6}"/>
              </a:ext>
            </a:extLst>
          </p:cNvPr>
          <p:cNvPicPr>
            <a:picLocks noGrp="1" noChangeAspect="1"/>
          </p:cNvPicPr>
          <p:nvPr>
            <p:ph sz="half" idx="1"/>
          </p:nvPr>
        </p:nvPicPr>
        <p:blipFill>
          <a:blip r:embed="rId11"/>
          <a:stretch>
            <a:fillRect/>
          </a:stretch>
        </p:blipFill>
        <p:spPr>
          <a:xfrm>
            <a:off x="355092" y="1199924"/>
            <a:ext cx="2884110" cy="3972271"/>
          </a:xfrm>
        </p:spPr>
      </p:pic>
      <p:sp>
        <p:nvSpPr>
          <p:cNvPr id="20" name="Rectangle 19">
            <a:extLst>
              <a:ext uri="{FF2B5EF4-FFF2-40B4-BE49-F238E27FC236}">
                <a16:creationId xmlns:a16="http://schemas.microsoft.com/office/drawing/2014/main" id="{EC4AE3AC-903E-4D0E-A337-5A33F4933588}"/>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422FC8D-CD7C-4DCC-A438-5DA23216A5B9}"/>
              </a:ext>
            </a:extLst>
          </p:cNvPr>
          <p:cNvSpPr>
            <a:spLocks noGrp="1"/>
          </p:cNvSpPr>
          <p:nvPr>
            <p:ph type="body" sz="quarter" idx="32"/>
          </p:nvPr>
        </p:nvSpPr>
        <p:spPr/>
        <p:txBody>
          <a:bodyPr/>
          <a:lstStyle/>
          <a:p>
            <a:r>
              <a:rPr lang="en-US" dirty="0"/>
              <a:t>Hal Lindsey</a:t>
            </a:r>
          </a:p>
        </p:txBody>
      </p:sp>
      <p:sp>
        <p:nvSpPr>
          <p:cNvPr id="5" name="Slide Number Placeholder 4">
            <a:extLst>
              <a:ext uri="{FF2B5EF4-FFF2-40B4-BE49-F238E27FC236}">
                <a16:creationId xmlns:a16="http://schemas.microsoft.com/office/drawing/2014/main" id="{26E53B65-85CA-44DF-B4A0-36CF10F57E4B}"/>
              </a:ext>
            </a:extLst>
          </p:cNvPr>
          <p:cNvSpPr>
            <a:spLocks noGrp="1"/>
          </p:cNvSpPr>
          <p:nvPr>
            <p:ph type="sldNum" sz="quarter" idx="33"/>
          </p:nvPr>
        </p:nvSpPr>
        <p:spPr/>
        <p:txBody>
          <a:bodyPr/>
          <a:lstStyle/>
          <a:p>
            <a:fld id="{19B51A1E-902D-48AF-9020-955120F399B6}" type="slidenum">
              <a:rPr lang="en-US" noProof="0" smtClean="0"/>
              <a:pPr/>
              <a:t>3</a:t>
            </a:fld>
            <a:endParaRPr lang="en-US" noProof="0" dirty="0"/>
          </a:p>
        </p:txBody>
      </p:sp>
      <p:sp>
        <p:nvSpPr>
          <p:cNvPr id="6" name="Title 5">
            <a:extLst>
              <a:ext uri="{FF2B5EF4-FFF2-40B4-BE49-F238E27FC236}">
                <a16:creationId xmlns:a16="http://schemas.microsoft.com/office/drawing/2014/main" id="{CAABEE4D-C3B9-480E-9583-4879FE6F2E8A}"/>
              </a:ext>
            </a:extLst>
          </p:cNvPr>
          <p:cNvSpPr>
            <a:spLocks noGrp="1"/>
          </p:cNvSpPr>
          <p:nvPr>
            <p:ph type="title"/>
          </p:nvPr>
        </p:nvSpPr>
        <p:spPr/>
        <p:txBody>
          <a:bodyPr/>
          <a:lstStyle/>
          <a:p>
            <a:r>
              <a:rPr lang="en-US" dirty="0"/>
              <a:t>The Definitive Idea of the Futurist Position</a:t>
            </a:r>
          </a:p>
        </p:txBody>
      </p:sp>
      <p:sp>
        <p:nvSpPr>
          <p:cNvPr id="8" name="Content Placeholder 7">
            <a:extLst>
              <a:ext uri="{FF2B5EF4-FFF2-40B4-BE49-F238E27FC236}">
                <a16:creationId xmlns:a16="http://schemas.microsoft.com/office/drawing/2014/main" id="{BD7D7469-2EC8-4383-A4A9-D062AF9C3634}"/>
              </a:ext>
            </a:extLst>
          </p:cNvPr>
          <p:cNvSpPr>
            <a:spLocks noGrp="1"/>
          </p:cNvSpPr>
          <p:nvPr>
            <p:ph idx="34"/>
          </p:nvPr>
        </p:nvSpPr>
        <p:spPr/>
        <p:txBody>
          <a:bodyPr/>
          <a:lstStyle/>
          <a:p>
            <a:pPr algn="l"/>
            <a:r>
              <a:rPr lang="en-US" sz="3200" b="0" i="0" u="none" strike="noStrike" baseline="0" dirty="0">
                <a:solidFill>
                  <a:srgbClr val="FFFF00"/>
                </a:solidFill>
                <a:latin typeface="Times-Roman"/>
              </a:rPr>
              <a:t>“The Bible teaches that lasting peace will come to the world only after Christ returns and sits upon the throne of David in Jerusalem and establishes his historic kingdom on earth (Revelation 20:4-6).”</a:t>
            </a:r>
          </a:p>
          <a:p>
            <a:pPr algn="l"/>
            <a:r>
              <a:rPr lang="en-US" sz="3200" dirty="0">
                <a:solidFill>
                  <a:srgbClr val="FFFF00"/>
                </a:solidFill>
                <a:latin typeface="Times-Roman"/>
              </a:rPr>
              <a:t>“Some say that Christ returns spiritually when people accept Him and that is all that is meant by the various predictions of His return. Others teach that Jesus may return some day but that it is irrelevant to study or talk about it. The latter are worse than the former, for one out of every twenty-five verses in the New Testament is related to the second coming of Christ.”</a:t>
            </a:r>
            <a:endParaRPr lang="en-US" sz="3200" dirty="0">
              <a:solidFill>
                <a:srgbClr val="FFFF00"/>
              </a:solidFill>
            </a:endParaRPr>
          </a:p>
        </p:txBody>
      </p:sp>
      <p:sp>
        <p:nvSpPr>
          <p:cNvPr id="9" name="Rectangle 8">
            <a:extLst>
              <a:ext uri="{FF2B5EF4-FFF2-40B4-BE49-F238E27FC236}">
                <a16:creationId xmlns:a16="http://schemas.microsoft.com/office/drawing/2014/main" id="{64731011-9C3A-430B-9EC4-0EAE14178E1C}"/>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27791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422FC8D-CD7C-4DCC-A438-5DA23216A5B9}"/>
              </a:ext>
            </a:extLst>
          </p:cNvPr>
          <p:cNvSpPr>
            <a:spLocks noGrp="1"/>
          </p:cNvSpPr>
          <p:nvPr>
            <p:ph type="body" sz="quarter" idx="32"/>
          </p:nvPr>
        </p:nvSpPr>
        <p:spPr/>
        <p:txBody>
          <a:bodyPr/>
          <a:lstStyle/>
          <a:p>
            <a:r>
              <a:rPr lang="en-US" dirty="0"/>
              <a:t>B. H. Carroll</a:t>
            </a:r>
          </a:p>
        </p:txBody>
      </p:sp>
      <p:sp>
        <p:nvSpPr>
          <p:cNvPr id="5" name="Slide Number Placeholder 4">
            <a:extLst>
              <a:ext uri="{FF2B5EF4-FFF2-40B4-BE49-F238E27FC236}">
                <a16:creationId xmlns:a16="http://schemas.microsoft.com/office/drawing/2014/main" id="{26E53B65-85CA-44DF-B4A0-36CF10F57E4B}"/>
              </a:ext>
            </a:extLst>
          </p:cNvPr>
          <p:cNvSpPr>
            <a:spLocks noGrp="1"/>
          </p:cNvSpPr>
          <p:nvPr>
            <p:ph type="sldNum" sz="quarter" idx="33"/>
          </p:nvPr>
        </p:nvSpPr>
        <p:spPr/>
        <p:txBody>
          <a:bodyPr/>
          <a:lstStyle/>
          <a:p>
            <a:fld id="{19B51A1E-902D-48AF-9020-955120F399B6}" type="slidenum">
              <a:rPr lang="en-US" noProof="0" smtClean="0"/>
              <a:pPr/>
              <a:t>4</a:t>
            </a:fld>
            <a:endParaRPr lang="en-US" noProof="0" dirty="0"/>
          </a:p>
        </p:txBody>
      </p:sp>
      <p:sp>
        <p:nvSpPr>
          <p:cNvPr id="6" name="Title 5">
            <a:extLst>
              <a:ext uri="{FF2B5EF4-FFF2-40B4-BE49-F238E27FC236}">
                <a16:creationId xmlns:a16="http://schemas.microsoft.com/office/drawing/2014/main" id="{CAABEE4D-C3B9-480E-9583-4879FE6F2E8A}"/>
              </a:ext>
            </a:extLst>
          </p:cNvPr>
          <p:cNvSpPr>
            <a:spLocks noGrp="1"/>
          </p:cNvSpPr>
          <p:nvPr>
            <p:ph type="title"/>
          </p:nvPr>
        </p:nvSpPr>
        <p:spPr/>
        <p:txBody>
          <a:bodyPr/>
          <a:lstStyle/>
          <a:p>
            <a:r>
              <a:rPr lang="en-US" dirty="0"/>
              <a:t>The Rosy Vision of the Continuous-Historical Position</a:t>
            </a:r>
          </a:p>
        </p:txBody>
      </p:sp>
      <p:sp>
        <p:nvSpPr>
          <p:cNvPr id="8" name="Content Placeholder 7">
            <a:extLst>
              <a:ext uri="{FF2B5EF4-FFF2-40B4-BE49-F238E27FC236}">
                <a16:creationId xmlns:a16="http://schemas.microsoft.com/office/drawing/2014/main" id="{BD7D7469-2EC8-4383-A4A9-D062AF9C3634}"/>
              </a:ext>
            </a:extLst>
          </p:cNvPr>
          <p:cNvSpPr>
            <a:spLocks noGrp="1"/>
          </p:cNvSpPr>
          <p:nvPr>
            <p:ph idx="34"/>
          </p:nvPr>
        </p:nvSpPr>
        <p:spPr/>
        <p:txBody>
          <a:bodyPr/>
          <a:lstStyle/>
          <a:p>
            <a:pPr algn="l"/>
            <a:r>
              <a:rPr lang="en-US" sz="3200" dirty="0">
                <a:solidFill>
                  <a:srgbClr val="FFFF00"/>
                </a:solidFill>
              </a:rPr>
              <a:t>“…</a:t>
            </a:r>
            <a:r>
              <a:rPr lang="en-US" sz="3200" b="0" i="0" u="none" strike="noStrike" baseline="0" dirty="0">
                <a:solidFill>
                  <a:srgbClr val="FFFF00"/>
                </a:solidFill>
                <a:latin typeface="Times-Roman"/>
              </a:rPr>
              <a:t>imagine, if you can, what will be the increased population of the world in a thousand years under such conditions – no wars to kill off the people and eat up their substance; no pestilences like cholera, smallpox, the bubonic plague, no grinding poverty, and the churches all shining, and the preachers all shining, not a false note in their preaching; the whole earth subdued, the obstacles of nature overcome, every part of the earth brought under the dominion of man until one may live as comfortably at the North Pole as in the temperate zone or the tropics, …”</a:t>
            </a:r>
            <a:endParaRPr lang="en-US" sz="3200" dirty="0">
              <a:solidFill>
                <a:srgbClr val="FFFF00"/>
              </a:solidFill>
            </a:endParaRPr>
          </a:p>
        </p:txBody>
      </p:sp>
      <p:sp>
        <p:nvSpPr>
          <p:cNvPr id="9" name="Rectangle 8">
            <a:extLst>
              <a:ext uri="{FF2B5EF4-FFF2-40B4-BE49-F238E27FC236}">
                <a16:creationId xmlns:a16="http://schemas.microsoft.com/office/drawing/2014/main" id="{64731011-9C3A-430B-9EC4-0EAE14178E1C}"/>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357338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422FC8D-CD7C-4DCC-A438-5DA23216A5B9}"/>
              </a:ext>
            </a:extLst>
          </p:cNvPr>
          <p:cNvSpPr>
            <a:spLocks noGrp="1"/>
          </p:cNvSpPr>
          <p:nvPr>
            <p:ph type="body" sz="quarter" idx="32"/>
          </p:nvPr>
        </p:nvSpPr>
        <p:spPr/>
        <p:txBody>
          <a:bodyPr/>
          <a:lstStyle/>
          <a:p>
            <a:r>
              <a:rPr lang="en-US" dirty="0"/>
              <a:t>Ray Summers</a:t>
            </a:r>
          </a:p>
        </p:txBody>
      </p:sp>
      <p:sp>
        <p:nvSpPr>
          <p:cNvPr id="5" name="Slide Number Placeholder 4">
            <a:extLst>
              <a:ext uri="{FF2B5EF4-FFF2-40B4-BE49-F238E27FC236}">
                <a16:creationId xmlns:a16="http://schemas.microsoft.com/office/drawing/2014/main" id="{26E53B65-85CA-44DF-B4A0-36CF10F57E4B}"/>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sp>
        <p:nvSpPr>
          <p:cNvPr id="6" name="Title 5">
            <a:extLst>
              <a:ext uri="{FF2B5EF4-FFF2-40B4-BE49-F238E27FC236}">
                <a16:creationId xmlns:a16="http://schemas.microsoft.com/office/drawing/2014/main" id="{CAABEE4D-C3B9-480E-9583-4879FE6F2E8A}"/>
              </a:ext>
            </a:extLst>
          </p:cNvPr>
          <p:cNvSpPr>
            <a:spLocks noGrp="1"/>
          </p:cNvSpPr>
          <p:nvPr>
            <p:ph type="title"/>
          </p:nvPr>
        </p:nvSpPr>
        <p:spPr/>
        <p:txBody>
          <a:bodyPr/>
          <a:lstStyle/>
          <a:p>
            <a:r>
              <a:rPr lang="en-US" dirty="0"/>
              <a:t>The Concern of the Preterist Position</a:t>
            </a:r>
          </a:p>
        </p:txBody>
      </p:sp>
      <p:sp>
        <p:nvSpPr>
          <p:cNvPr id="8" name="Content Placeholder 7">
            <a:extLst>
              <a:ext uri="{FF2B5EF4-FFF2-40B4-BE49-F238E27FC236}">
                <a16:creationId xmlns:a16="http://schemas.microsoft.com/office/drawing/2014/main" id="{BD7D7469-2EC8-4383-A4A9-D062AF9C3634}"/>
              </a:ext>
            </a:extLst>
          </p:cNvPr>
          <p:cNvSpPr>
            <a:spLocks noGrp="1"/>
          </p:cNvSpPr>
          <p:nvPr>
            <p:ph idx="34"/>
          </p:nvPr>
        </p:nvSpPr>
        <p:spPr/>
        <p:txBody>
          <a:bodyPr/>
          <a:lstStyle/>
          <a:p>
            <a:r>
              <a:rPr lang="en-US" sz="3200" dirty="0">
                <a:solidFill>
                  <a:srgbClr val="FFFF00"/>
                </a:solidFill>
              </a:rPr>
              <a:t>“…</a:t>
            </a:r>
            <a:r>
              <a:rPr lang="en-US" sz="3200" b="0" i="0" u="none" strike="noStrike" baseline="0" dirty="0">
                <a:solidFill>
                  <a:srgbClr val="FFFF00"/>
                </a:solidFill>
                <a:latin typeface="Times-Roman"/>
              </a:rPr>
              <a:t>the overthrow of Satan, and not the reign of a thousand years, is the main theme of the first ten verses of this chapter.” </a:t>
            </a:r>
            <a:r>
              <a:rPr lang="en-US" sz="2400" b="0" i="0" u="none" strike="noStrike" baseline="0" dirty="0">
                <a:solidFill>
                  <a:srgbClr val="FFFF00"/>
                </a:solidFill>
                <a:latin typeface="Times-Roman"/>
              </a:rPr>
              <a:t>Summers, Ray. </a:t>
            </a:r>
            <a:r>
              <a:rPr lang="en-US" sz="2400" b="0" i="1" u="none" strike="noStrike" baseline="0" dirty="0">
                <a:solidFill>
                  <a:srgbClr val="FFFF00"/>
                </a:solidFill>
                <a:latin typeface="Times-Roman"/>
              </a:rPr>
              <a:t>Worthy Is the Lamb</a:t>
            </a:r>
            <a:r>
              <a:rPr lang="en-US" sz="2400" b="0" i="0" u="none" strike="noStrike" baseline="0" dirty="0">
                <a:solidFill>
                  <a:srgbClr val="FFFF00"/>
                </a:solidFill>
                <a:latin typeface="Times-Roman"/>
              </a:rPr>
              <a:t> (p. 202).</a:t>
            </a:r>
            <a:endParaRPr lang="en-US" sz="2400" dirty="0">
              <a:solidFill>
                <a:srgbClr val="FFFF00"/>
              </a:solidFill>
            </a:endParaRPr>
          </a:p>
          <a:p>
            <a:pPr algn="l"/>
            <a:r>
              <a:rPr lang="en-US" sz="3200" b="0" i="0" u="none" strike="noStrike" baseline="0" dirty="0">
                <a:solidFill>
                  <a:srgbClr val="FFFF00"/>
                </a:solidFill>
                <a:latin typeface="Times-Roman"/>
              </a:rPr>
              <a:t>“The chain is not literal; one would hardly use a literal chain on a spiritual being. The thousand-year-period is no more literal than the chain. Numbers in Revelation are symbolical. “Ten” is a complete number, and “one thousand” is a high multiple of ten. The number is to be understood as an idea of completeness.” </a:t>
            </a:r>
            <a:r>
              <a:rPr lang="en-US" sz="2400" b="0" i="0" u="none" strike="noStrike" baseline="0" dirty="0">
                <a:solidFill>
                  <a:srgbClr val="FFFF00"/>
                </a:solidFill>
                <a:latin typeface="Times-Roman"/>
              </a:rPr>
              <a:t>Summers, Ray. </a:t>
            </a:r>
            <a:r>
              <a:rPr lang="en-US" sz="2400" b="0" i="1" u="none" strike="noStrike" baseline="0" dirty="0">
                <a:solidFill>
                  <a:srgbClr val="FFFF00"/>
                </a:solidFill>
                <a:latin typeface="Times-Roman"/>
              </a:rPr>
              <a:t>Worthy Is the Lamb</a:t>
            </a:r>
            <a:r>
              <a:rPr lang="en-US" sz="2400" b="0" i="0" u="none" strike="noStrike" baseline="0" dirty="0">
                <a:solidFill>
                  <a:srgbClr val="FFFF00"/>
                </a:solidFill>
                <a:latin typeface="Times-Roman"/>
              </a:rPr>
              <a:t> (p. 204).</a:t>
            </a:r>
          </a:p>
        </p:txBody>
      </p:sp>
      <p:sp>
        <p:nvSpPr>
          <p:cNvPr id="9" name="Rectangle 8">
            <a:extLst>
              <a:ext uri="{FF2B5EF4-FFF2-40B4-BE49-F238E27FC236}">
                <a16:creationId xmlns:a16="http://schemas.microsoft.com/office/drawing/2014/main" id="{64731011-9C3A-430B-9EC4-0EAE14178E1C}"/>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412916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C7833EF-F2FC-4C18-9E89-7491D88CF26F}"/>
              </a:ext>
            </a:extLst>
          </p:cNvPr>
          <p:cNvSpPr>
            <a:spLocks noGrp="1"/>
          </p:cNvSpPr>
          <p:nvPr>
            <p:ph type="title"/>
          </p:nvPr>
        </p:nvSpPr>
        <p:spPr/>
        <p:txBody>
          <a:bodyPr/>
          <a:lstStyle/>
          <a:p>
            <a:r>
              <a:rPr lang="en-US" dirty="0"/>
              <a:t>Binding/Loosing Satan</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ltGray">
          <a:xfrm>
            <a:off x="11498343" y="5262266"/>
            <a:ext cx="180909" cy="180909"/>
          </a:xfrm>
          <a:prstGeom prst="rect">
            <a:avLst/>
          </a:prstGeom>
        </p:spPr>
      </p:pic>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ltGray">
          <a:xfrm>
            <a:off x="11498343" y="5533246"/>
            <a:ext cx="180909" cy="180909"/>
          </a:xfrm>
          <a:prstGeom prst="rect">
            <a:avLst/>
          </a:prstGeom>
        </p:spPr>
      </p:pic>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ltGray">
          <a:xfrm>
            <a:off x="11498343" y="5804226"/>
            <a:ext cx="180909" cy="180909"/>
          </a:xfrm>
          <a:prstGeom prst="rect">
            <a:avLst/>
          </a:prstGeom>
        </p:spPr>
      </p:pic>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bwMode="ltGray">
          <a:xfrm>
            <a:off x="11487646" y="6075206"/>
            <a:ext cx="202303" cy="202303"/>
          </a:xfrm>
          <a:prstGeom prst="rect">
            <a:avLst/>
          </a:prstGeom>
        </p:spPr>
      </p:pic>
      <p:sp>
        <p:nvSpPr>
          <p:cNvPr id="20" name="Rectangle 19">
            <a:extLst>
              <a:ext uri="{FF2B5EF4-FFF2-40B4-BE49-F238E27FC236}">
                <a16:creationId xmlns:a16="http://schemas.microsoft.com/office/drawing/2014/main" id="{EC4AE3AC-903E-4D0E-A337-5A33F4933588}"/>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pic>
        <p:nvPicPr>
          <p:cNvPr id="5" name="Content Placeholder 4" descr="A screenshot of a cell phone&#10;&#10;Description automatically generated">
            <a:extLst>
              <a:ext uri="{FF2B5EF4-FFF2-40B4-BE49-F238E27FC236}">
                <a16:creationId xmlns:a16="http://schemas.microsoft.com/office/drawing/2014/main" id="{14265395-6093-4F0F-AD82-0D90E6AA062E}"/>
              </a:ext>
            </a:extLst>
          </p:cNvPr>
          <p:cNvPicPr>
            <a:picLocks noGrp="1" noChangeAspect="1"/>
          </p:cNvPicPr>
          <p:nvPr>
            <p:ph sz="half" idx="2"/>
          </p:nvPr>
        </p:nvPicPr>
        <p:blipFill>
          <a:blip r:embed="rId10"/>
          <a:stretch>
            <a:fillRect/>
          </a:stretch>
        </p:blipFill>
        <p:spPr>
          <a:xfrm>
            <a:off x="3624724" y="3541842"/>
            <a:ext cx="8406918" cy="2735667"/>
          </a:xfrm>
        </p:spPr>
      </p:pic>
      <p:pic>
        <p:nvPicPr>
          <p:cNvPr id="15" name="Content Placeholder 14" descr="A close up&#10;&#10;Description automatically generated">
            <a:extLst>
              <a:ext uri="{FF2B5EF4-FFF2-40B4-BE49-F238E27FC236}">
                <a16:creationId xmlns:a16="http://schemas.microsoft.com/office/drawing/2014/main" id="{D6347202-C834-4C88-8CB1-6058E9234C29}"/>
              </a:ext>
            </a:extLst>
          </p:cNvPr>
          <p:cNvPicPr>
            <a:picLocks noGrp="1" noChangeAspect="1"/>
          </p:cNvPicPr>
          <p:nvPr>
            <p:ph sz="half" idx="1"/>
          </p:nvPr>
        </p:nvPicPr>
        <p:blipFill>
          <a:blip r:embed="rId11"/>
          <a:stretch>
            <a:fillRect/>
          </a:stretch>
        </p:blipFill>
        <p:spPr>
          <a:xfrm>
            <a:off x="432001" y="1097135"/>
            <a:ext cx="4072266" cy="2416211"/>
          </a:xfrm>
        </p:spPr>
      </p:pic>
    </p:spTree>
    <p:extLst>
      <p:ext uri="{BB962C8B-B14F-4D97-AF65-F5344CB8AC3E}">
        <p14:creationId xmlns:p14="http://schemas.microsoft.com/office/powerpoint/2010/main" val="209356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C7833EF-F2FC-4C18-9E89-7491D88CF26F}"/>
              </a:ext>
            </a:extLst>
          </p:cNvPr>
          <p:cNvSpPr>
            <a:spLocks noGrp="1"/>
          </p:cNvSpPr>
          <p:nvPr>
            <p:ph type="title"/>
          </p:nvPr>
        </p:nvSpPr>
        <p:spPr/>
        <p:txBody>
          <a:bodyPr/>
          <a:lstStyle/>
          <a:p>
            <a:r>
              <a:rPr lang="en-US" dirty="0"/>
              <a:t>Thrones and Judges</a:t>
            </a:r>
          </a:p>
        </p:txBody>
      </p:sp>
      <p:sp>
        <p:nvSpPr>
          <p:cNvPr id="20" name="Rectangle 19">
            <a:extLst>
              <a:ext uri="{FF2B5EF4-FFF2-40B4-BE49-F238E27FC236}">
                <a16:creationId xmlns:a16="http://schemas.microsoft.com/office/drawing/2014/main" id="{EC4AE3AC-903E-4D0E-A337-5A33F4933588}"/>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pic>
        <p:nvPicPr>
          <p:cNvPr id="7" name="Content Placeholder 6" descr="A screenshot of a cell phone&#10;&#10;Description automatically generated">
            <a:extLst>
              <a:ext uri="{FF2B5EF4-FFF2-40B4-BE49-F238E27FC236}">
                <a16:creationId xmlns:a16="http://schemas.microsoft.com/office/drawing/2014/main" id="{52C0D8EB-4B9C-4BC7-BA8B-4E2F7B1244A3}"/>
              </a:ext>
            </a:extLst>
          </p:cNvPr>
          <p:cNvPicPr>
            <a:picLocks noGrp="1" noChangeAspect="1"/>
          </p:cNvPicPr>
          <p:nvPr>
            <p:ph idx="34"/>
          </p:nvPr>
        </p:nvPicPr>
        <p:blipFill>
          <a:blip r:embed="rId2"/>
          <a:stretch>
            <a:fillRect/>
          </a:stretch>
        </p:blipFill>
        <p:spPr>
          <a:xfrm>
            <a:off x="1180542" y="1144950"/>
            <a:ext cx="9860900" cy="4659276"/>
          </a:xfrm>
        </p:spPr>
      </p:pic>
    </p:spTree>
    <p:extLst>
      <p:ext uri="{BB962C8B-B14F-4D97-AF65-F5344CB8AC3E}">
        <p14:creationId xmlns:p14="http://schemas.microsoft.com/office/powerpoint/2010/main" val="127995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BFD634-ABBD-4A88-9D2D-BA57CF7BA417}"/>
              </a:ext>
            </a:extLst>
          </p:cNvPr>
          <p:cNvSpPr>
            <a:spLocks noGrp="1"/>
          </p:cNvSpPr>
          <p:nvPr>
            <p:ph type="sldNum" sz="quarter" idx="33"/>
          </p:nvPr>
        </p:nvSpPr>
        <p:spPr/>
        <p:txBody>
          <a:bodyPr/>
          <a:lstStyle/>
          <a:p>
            <a:fld id="{19B51A1E-902D-48AF-9020-955120F399B6}" type="slidenum">
              <a:rPr lang="en-US" noProof="0" smtClean="0"/>
              <a:pPr/>
              <a:t>8</a:t>
            </a:fld>
            <a:endParaRPr lang="en-US" noProof="0" dirty="0"/>
          </a:p>
        </p:txBody>
      </p:sp>
      <p:sp>
        <p:nvSpPr>
          <p:cNvPr id="6" name="Title 5">
            <a:extLst>
              <a:ext uri="{FF2B5EF4-FFF2-40B4-BE49-F238E27FC236}">
                <a16:creationId xmlns:a16="http://schemas.microsoft.com/office/drawing/2014/main" id="{E21B90B8-A997-4964-ADD9-E5A74EC3751F}"/>
              </a:ext>
            </a:extLst>
          </p:cNvPr>
          <p:cNvSpPr>
            <a:spLocks noGrp="1"/>
          </p:cNvSpPr>
          <p:nvPr>
            <p:ph type="title"/>
          </p:nvPr>
        </p:nvSpPr>
        <p:spPr/>
        <p:txBody>
          <a:bodyPr/>
          <a:lstStyle/>
          <a:p>
            <a:r>
              <a:rPr lang="en-US" dirty="0"/>
              <a:t>Considering the Thrones</a:t>
            </a:r>
          </a:p>
        </p:txBody>
      </p:sp>
      <p:sp>
        <p:nvSpPr>
          <p:cNvPr id="9" name="Text Placeholder 8">
            <a:extLst>
              <a:ext uri="{FF2B5EF4-FFF2-40B4-BE49-F238E27FC236}">
                <a16:creationId xmlns:a16="http://schemas.microsoft.com/office/drawing/2014/main" id="{A89BCBBA-287F-463E-803C-67810FD56B69}"/>
              </a:ext>
            </a:extLst>
          </p:cNvPr>
          <p:cNvSpPr>
            <a:spLocks noGrp="1"/>
          </p:cNvSpPr>
          <p:nvPr>
            <p:ph type="body" sz="quarter" idx="3"/>
          </p:nvPr>
        </p:nvSpPr>
        <p:spPr/>
        <p:txBody>
          <a:bodyPr/>
          <a:lstStyle/>
          <a:p>
            <a:r>
              <a:rPr lang="en-US" sz="3600" dirty="0"/>
              <a:t>Revelation 20</a:t>
            </a:r>
          </a:p>
        </p:txBody>
      </p:sp>
      <p:sp>
        <p:nvSpPr>
          <p:cNvPr id="10" name="Content Placeholder 9">
            <a:extLst>
              <a:ext uri="{FF2B5EF4-FFF2-40B4-BE49-F238E27FC236}">
                <a16:creationId xmlns:a16="http://schemas.microsoft.com/office/drawing/2014/main" id="{AD76F9C0-F518-41C1-9194-1DF28F959409}"/>
              </a:ext>
            </a:extLst>
          </p:cNvPr>
          <p:cNvSpPr>
            <a:spLocks noGrp="1"/>
          </p:cNvSpPr>
          <p:nvPr>
            <p:ph sz="quarter" idx="4"/>
          </p:nvPr>
        </p:nvSpPr>
        <p:spPr/>
        <p:txBody>
          <a:bodyPr/>
          <a:lstStyle/>
          <a:p>
            <a:pPr marL="514350" indent="-514350">
              <a:buFont typeface="+mj-lt"/>
              <a:buAutoNum type="arabicPeriod"/>
            </a:pPr>
            <a:r>
              <a:rPr lang="en-US" sz="3200" dirty="0"/>
              <a:t>And I saw thrones (v. 4)</a:t>
            </a:r>
            <a:br>
              <a:rPr lang="en-US" sz="3200" dirty="0"/>
            </a:br>
            <a:endParaRPr lang="en-US" sz="3200" dirty="0"/>
          </a:p>
          <a:p>
            <a:pPr marL="514350" indent="-514350">
              <a:buFont typeface="+mj-lt"/>
              <a:buAutoNum type="arabicPeriod"/>
            </a:pPr>
            <a:r>
              <a:rPr lang="en-US" sz="3200" dirty="0"/>
              <a:t>Those seated on thrones given judgment (v. 4)</a:t>
            </a:r>
          </a:p>
          <a:p>
            <a:pPr marL="514350" indent="-514350">
              <a:buFont typeface="+mj-lt"/>
              <a:buAutoNum type="arabicPeriod"/>
            </a:pPr>
            <a:r>
              <a:rPr lang="en-US" sz="3200" dirty="0"/>
              <a:t>They lived and reigned (or judged) a thousand years (v. 4)</a:t>
            </a:r>
          </a:p>
        </p:txBody>
      </p:sp>
      <p:sp>
        <p:nvSpPr>
          <p:cNvPr id="7" name="Text Placeholder 6">
            <a:extLst>
              <a:ext uri="{FF2B5EF4-FFF2-40B4-BE49-F238E27FC236}">
                <a16:creationId xmlns:a16="http://schemas.microsoft.com/office/drawing/2014/main" id="{C03EFF7A-E172-4B28-ABBB-DDF9F143CD9B}"/>
              </a:ext>
            </a:extLst>
          </p:cNvPr>
          <p:cNvSpPr>
            <a:spLocks noGrp="1"/>
          </p:cNvSpPr>
          <p:nvPr>
            <p:ph type="body" idx="1"/>
          </p:nvPr>
        </p:nvSpPr>
        <p:spPr/>
        <p:txBody>
          <a:bodyPr/>
          <a:lstStyle/>
          <a:p>
            <a:r>
              <a:rPr lang="en-US" sz="3600" dirty="0"/>
              <a:t>Daniel 7</a:t>
            </a:r>
          </a:p>
        </p:txBody>
      </p:sp>
      <p:sp>
        <p:nvSpPr>
          <p:cNvPr id="8" name="Content Placeholder 7">
            <a:extLst>
              <a:ext uri="{FF2B5EF4-FFF2-40B4-BE49-F238E27FC236}">
                <a16:creationId xmlns:a16="http://schemas.microsoft.com/office/drawing/2014/main" id="{5E3EE863-5153-4E15-8B49-40FEB533E979}"/>
              </a:ext>
            </a:extLst>
          </p:cNvPr>
          <p:cNvSpPr>
            <a:spLocks noGrp="1"/>
          </p:cNvSpPr>
          <p:nvPr>
            <p:ph sz="half" idx="2"/>
          </p:nvPr>
        </p:nvSpPr>
        <p:spPr/>
        <p:txBody>
          <a:bodyPr/>
          <a:lstStyle/>
          <a:p>
            <a:pPr marL="514350" indent="-514350">
              <a:buFont typeface="+mj-lt"/>
              <a:buAutoNum type="arabicPeriod"/>
            </a:pPr>
            <a:r>
              <a:rPr lang="en-US" sz="3200" dirty="0"/>
              <a:t>As I looked, the thrones were placed (v. 9)</a:t>
            </a:r>
          </a:p>
          <a:p>
            <a:pPr marL="514350" indent="-514350">
              <a:buFont typeface="+mj-lt"/>
              <a:buAutoNum type="arabicPeriod"/>
            </a:pPr>
            <a:r>
              <a:rPr lang="en-US" sz="3200" dirty="0"/>
              <a:t>The court sat in judgment </a:t>
            </a:r>
            <a:br>
              <a:rPr lang="en-US" sz="3200" dirty="0"/>
            </a:br>
            <a:r>
              <a:rPr lang="en-US" sz="3200" dirty="0"/>
              <a:t>(v. 10)</a:t>
            </a:r>
          </a:p>
          <a:p>
            <a:pPr marL="514350" indent="-514350">
              <a:buFont typeface="+mj-lt"/>
              <a:buAutoNum type="arabicPeriod"/>
            </a:pPr>
            <a:r>
              <a:rPr lang="en-US" sz="3200" dirty="0"/>
              <a:t>Judgment given to the saints of the Most High …and the time came when the saints received the kingdom (v. 22)</a:t>
            </a:r>
          </a:p>
          <a:p>
            <a:pPr marL="514350" indent="-514350">
              <a:buFont typeface="+mj-lt"/>
              <a:buAutoNum type="arabicPeriod"/>
            </a:pPr>
            <a:endParaRPr lang="en-US" sz="3200" dirty="0"/>
          </a:p>
        </p:txBody>
      </p:sp>
      <p:sp>
        <p:nvSpPr>
          <p:cNvPr id="12" name="Rectangle 11">
            <a:extLst>
              <a:ext uri="{FF2B5EF4-FFF2-40B4-BE49-F238E27FC236}">
                <a16:creationId xmlns:a16="http://schemas.microsoft.com/office/drawing/2014/main" id="{056C609D-CC65-40D5-9444-A4CAC8C55A57}"/>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142932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righ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right)">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right)">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C7833EF-F2FC-4C18-9E89-7491D88CF26F}"/>
              </a:ext>
            </a:extLst>
          </p:cNvPr>
          <p:cNvSpPr>
            <a:spLocks noGrp="1"/>
          </p:cNvSpPr>
          <p:nvPr>
            <p:ph type="title"/>
          </p:nvPr>
        </p:nvSpPr>
        <p:spPr/>
        <p:txBody>
          <a:bodyPr/>
          <a:lstStyle/>
          <a:p>
            <a:r>
              <a:rPr lang="en-US" dirty="0"/>
              <a:t>Spiritual or Literal?</a:t>
            </a:r>
          </a:p>
        </p:txBody>
      </p:sp>
      <p:sp>
        <p:nvSpPr>
          <p:cNvPr id="20" name="Rectangle 19">
            <a:extLst>
              <a:ext uri="{FF2B5EF4-FFF2-40B4-BE49-F238E27FC236}">
                <a16:creationId xmlns:a16="http://schemas.microsoft.com/office/drawing/2014/main" id="{EC4AE3AC-903E-4D0E-A337-5A33F4933588}"/>
              </a:ext>
            </a:extLst>
          </p:cNvPr>
          <p:cNvSpPr/>
          <p:nvPr/>
        </p:nvSpPr>
        <p:spPr>
          <a:xfrm>
            <a:off x="10247586" y="6190593"/>
            <a:ext cx="1313793" cy="588579"/>
          </a:xfrm>
          <a:prstGeom prst="rect">
            <a:avLst/>
          </a:prstGeom>
          <a:solidFill>
            <a:schemeClr val="tx1">
              <a:lumMod val="75000"/>
              <a:lumOff val="25000"/>
            </a:schemeClr>
          </a:soli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pic>
        <p:nvPicPr>
          <p:cNvPr id="5" name="Content Placeholder 4" descr="A screenshot of a cell phone&#10;&#10;Description automatically generated">
            <a:extLst>
              <a:ext uri="{FF2B5EF4-FFF2-40B4-BE49-F238E27FC236}">
                <a16:creationId xmlns:a16="http://schemas.microsoft.com/office/drawing/2014/main" id="{B2F89463-F9E8-45D0-AE24-52CF2D170329}"/>
              </a:ext>
            </a:extLst>
          </p:cNvPr>
          <p:cNvPicPr>
            <a:picLocks noGrp="1" noChangeAspect="1"/>
          </p:cNvPicPr>
          <p:nvPr>
            <p:ph idx="34"/>
          </p:nvPr>
        </p:nvPicPr>
        <p:blipFill>
          <a:blip r:embed="rId2"/>
          <a:stretch>
            <a:fillRect/>
          </a:stretch>
        </p:blipFill>
        <p:spPr>
          <a:xfrm>
            <a:off x="1073309" y="1318662"/>
            <a:ext cx="9649812" cy="4570964"/>
          </a:xfrm>
        </p:spPr>
      </p:pic>
    </p:spTree>
    <p:extLst>
      <p:ext uri="{BB962C8B-B14F-4D97-AF65-F5344CB8AC3E}">
        <p14:creationId xmlns:p14="http://schemas.microsoft.com/office/powerpoint/2010/main" val="1165933401"/>
      </p:ext>
    </p:extLst>
  </p:cSld>
  <p:clrMapOvr>
    <a:masterClrMapping/>
  </p:clrMapOvr>
</p:sld>
</file>

<file path=ppt/theme/theme1.xml><?xml version="1.0" encoding="utf-8"?>
<a:theme xmlns:a="http://schemas.openxmlformats.org/drawingml/2006/main" name="Office Theme">
  <a:themeElements>
    <a:clrScheme name="Custom 131">
      <a:dk1>
        <a:sysClr val="windowText" lastClr="000000"/>
      </a:dk1>
      <a:lt1>
        <a:srgbClr val="FFFFFF"/>
      </a:lt1>
      <a:dk2>
        <a:srgbClr val="3F3F3F"/>
      </a:dk2>
      <a:lt2>
        <a:srgbClr val="F2F2F2"/>
      </a:lt2>
      <a:accent1>
        <a:srgbClr val="056AFF"/>
      </a:accent1>
      <a:accent2>
        <a:srgbClr val="FF391E"/>
      </a:accent2>
      <a:accent3>
        <a:srgbClr val="A1CC18"/>
      </a:accent3>
      <a:accent4>
        <a:srgbClr val="FFC000"/>
      </a:accent4>
      <a:accent5>
        <a:srgbClr val="1554B2"/>
      </a:accent5>
      <a:accent6>
        <a:srgbClr val="8BB20C"/>
      </a:accent6>
      <a:hlink>
        <a:srgbClr val="056AFF"/>
      </a:hlink>
      <a:folHlink>
        <a:srgbClr val="056AFF"/>
      </a:folHlink>
    </a:clrScheme>
    <a:fontScheme name="Custom 150">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3186">
              <a:schemeClr val="tx1"/>
            </a:gs>
            <a:gs pos="0">
              <a:schemeClr val="accent1">
                <a:alpha val="50000"/>
              </a:schemeClr>
            </a:gs>
            <a:gs pos="46000">
              <a:schemeClr val="accent1">
                <a:lumMod val="50000"/>
                <a:alpha val="90000"/>
              </a:schemeClr>
            </a:gs>
          </a:gsLst>
          <a:lin ang="3600000" scaled="0"/>
        </a:gradFill>
      </a:spPr>
      <a:bodyPr vert="horz" lIns="72000" tIns="180000" rIns="180000" bIns="0" rtlCol="0" anchor="t">
        <a:noAutofit/>
      </a:bodyPr>
      <a:lstStyle>
        <a:defPPr algn="r">
          <a:lnSpc>
            <a:spcPts val="4700"/>
          </a:lnSpc>
          <a:spcBef>
            <a:spcPct val="0"/>
          </a:spcBef>
          <a:defRPr sz="4500">
            <a:solidFill>
              <a:schemeClr val="bg1"/>
            </a:solidFill>
            <a:latin typeface="Rockwell" panose="02060603020205020403" pitchFamily="18" charset="0"/>
            <a:ea typeface="+mj-ea"/>
            <a:cs typeface="+mj-cs"/>
          </a:defRPr>
        </a:defPPr>
      </a:lstStyle>
    </a:spDef>
  </a:objectDefaults>
  <a:extraClrSchemeLst/>
  <a:extLst>
    <a:ext uri="{05A4C25C-085E-4340-85A3-A5531E510DB2}">
      <thm15:themeFamily xmlns:thm15="http://schemas.microsoft.com/office/thememl/2012/main" name="TF00564740_Dark wood presentation_CLR_v3" id="{49638A16-5E55-4B30-AEB1-0A03F30AF386}" vid="{D58A18CD-A37E-4397-8A63-7F191E6C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35D37E-7F4E-4FAA-AEBF-D3016C5066C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54D3619-0FAE-444B-BDB2-235453156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4B36EA-CF11-40D0-93CA-F9002F3EA3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Dark wood presentation</Template>
  <TotalTime>1045</TotalTime>
  <Words>781</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system-ui</vt:lpstr>
      <vt:lpstr>Times-Roman</vt:lpstr>
      <vt:lpstr>Arial</vt:lpstr>
      <vt:lpstr>Calibri</vt:lpstr>
      <vt:lpstr>Calibri Light</vt:lpstr>
      <vt:lpstr>Rockwell</vt:lpstr>
      <vt:lpstr>Times New Roman</vt:lpstr>
      <vt:lpstr>Office Theme</vt:lpstr>
      <vt:lpstr>Beating the Devil</vt:lpstr>
      <vt:lpstr>Binding Satan</vt:lpstr>
      <vt:lpstr>The Definitive Idea of the Futurist Position</vt:lpstr>
      <vt:lpstr>The Rosy Vision of the Continuous-Historical Position</vt:lpstr>
      <vt:lpstr>The Concern of the Preterist Position</vt:lpstr>
      <vt:lpstr>Binding/Loosing Satan</vt:lpstr>
      <vt:lpstr>Thrones and Judges</vt:lpstr>
      <vt:lpstr>Considering the Thrones</vt:lpstr>
      <vt:lpstr>Spiritual or Literal?</vt:lpstr>
      <vt:lpstr>Spiritual and Literal?</vt:lpstr>
      <vt:lpstr>Gog and Magog</vt:lpstr>
      <vt:lpstr>PowerPoint Presentation</vt:lpstr>
      <vt:lpstr>Devil Gets His Due</vt:lpstr>
      <vt:lpstr>Defeated Foe</vt:lpstr>
      <vt:lpstr>Quis ut Deus</vt:lpstr>
      <vt:lpstr>Contrasts</vt:lpstr>
      <vt:lpstr>Last Judgment</vt:lpstr>
      <vt:lpstr>Last Judgment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Beating the Devil</dc:title>
  <dc:creator>Johnny Wilson</dc:creator>
  <cp:lastModifiedBy>Johnny Wilson</cp:lastModifiedBy>
  <cp:revision>14</cp:revision>
  <dcterms:created xsi:type="dcterms:W3CDTF">2020-08-14T22:06:48Z</dcterms:created>
  <dcterms:modified xsi:type="dcterms:W3CDTF">2020-08-15T15:32:52Z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