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6" r:id="rId18"/>
    <p:sldId id="277" r:id="rId19"/>
    <p:sldId id="278" r:id="rId20"/>
    <p:sldId id="272" r:id="rId21"/>
    <p:sldId id="280" r:id="rId22"/>
    <p:sldId id="279" r:id="rId23"/>
    <p:sldId id="283" r:id="rId24"/>
    <p:sldId id="281" r:id="rId25"/>
    <p:sldId id="282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B5DBF-4F51-807C-EB63-E90E97DED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9E8297-210A-70A5-46D2-E88BAC9E5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2554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8F700-1207-C352-BB4E-989A8EF1C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762D47-966F-A84C-052F-56F991FFF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1437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2A34FA-AC7D-6421-3A36-06726417F0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202206-FF44-9955-6D59-0858FD935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2099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BA8C6-89CE-866A-9760-886207B83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02FAF-F547-40D9-AA0E-01DF513A7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3064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ABC0B-F480-CD77-113C-861378EDD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50D43-902C-D307-4D36-93DDB449C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3718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BDC2A-B76B-2EB2-926C-6C2C56C5F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E5DF8-10A1-E886-C981-AE368694A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796856-AC15-195F-EC51-CB2FAC7CE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066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79B0-6F0E-E279-BFAE-3E3C8B72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4B287-EDE4-8A4B-2B1A-FD293ACAF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904A0-C415-2804-EC57-504762108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992F8-49E3-280E-199D-C0FDF4A79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7DBF9-D5F5-8FBD-FF1A-99DBEB78D0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355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624C-535B-39B5-32D2-14B2B501A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524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265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0E711-5EA7-D115-1192-B7E33C10C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60B89-2E59-D8A7-0B55-532129DA9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47918-C377-E314-57F1-334450D1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846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052BA-9DCA-DC9E-6F6C-9442F0373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FDB016-4C22-C9EE-B2C3-2687640C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46463B-095B-7774-C26F-BF488D8E1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4408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ilhouette of a person and a donkey&#10;&#10;Description automatically generated">
            <a:extLst>
              <a:ext uri="{FF2B5EF4-FFF2-40B4-BE49-F238E27FC236}">
                <a16:creationId xmlns:a16="http://schemas.microsoft.com/office/drawing/2014/main" id="{C8384A3A-2381-0123-DDCD-07318A72D8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AC113D-B675-CD53-E346-265B2DE94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969BF-02EA-2077-857E-91EC9D721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694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4">
              <a:lumMod val="60000"/>
              <a:lumOff val="4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1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C5B4C-C308-0D26-31F5-A947936AA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820" y="406400"/>
            <a:ext cx="9144000" cy="2387600"/>
          </a:xfrm>
        </p:spPr>
        <p:txBody>
          <a:bodyPr/>
          <a:lstStyle/>
          <a:p>
            <a:r>
              <a:rPr lang="en-US" dirty="0"/>
              <a:t>Christmas Worship</a:t>
            </a:r>
            <a:br>
              <a:rPr lang="en-US" dirty="0"/>
            </a:br>
            <a:r>
              <a:rPr lang="ja-JP" altLang="en-US" dirty="0"/>
              <a:t>圣诞崇拜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C628A6-1C85-2972-2DBE-AF2129229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248" y="2794000"/>
            <a:ext cx="9144000" cy="1655762"/>
          </a:xfrm>
        </p:spPr>
        <p:txBody>
          <a:bodyPr/>
          <a:lstStyle/>
          <a:p>
            <a:r>
              <a:rPr lang="en-US" dirty="0"/>
              <a:t>Sunday, December 24, 2023</a:t>
            </a:r>
            <a:br>
              <a:rPr lang="en-US" dirty="0"/>
            </a:br>
            <a:r>
              <a:rPr lang="en-US" altLang="ja-JP" dirty="0"/>
              <a:t>2023 </a:t>
            </a:r>
            <a:r>
              <a:rPr lang="ja-JP" altLang="en-US" dirty="0"/>
              <a:t>年 </a:t>
            </a:r>
            <a:r>
              <a:rPr lang="en-US" altLang="ja-JP" dirty="0"/>
              <a:t>12 </a:t>
            </a:r>
            <a:r>
              <a:rPr lang="ja-JP" altLang="en-US" dirty="0"/>
              <a:t>月 </a:t>
            </a:r>
            <a:r>
              <a:rPr lang="en-US" altLang="ja-JP" dirty="0"/>
              <a:t>24 </a:t>
            </a:r>
            <a:r>
              <a:rPr lang="ja-JP" altLang="en-US" dirty="0"/>
              <a:t>日星期日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24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8D0B55-FE4C-AE1A-A40C-65EAA6F35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Choral Call to Worship: English Ministry</a:t>
            </a:r>
            <a:br>
              <a:rPr lang="en-US" dirty="0"/>
            </a:br>
            <a:r>
              <a:rPr lang="ja-JP" altLang="en-US" dirty="0"/>
              <a:t>合唱的宣召经文</a:t>
            </a:r>
            <a:r>
              <a:rPr lang="en-US" altLang="ja-JP" dirty="0"/>
              <a:t>: </a:t>
            </a:r>
            <a:r>
              <a:rPr lang="ja-JP" altLang="en-US" dirty="0"/>
              <a:t>英語事工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5A1C66-5C5D-1532-ED9D-2321223BF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636" y="1825625"/>
            <a:ext cx="540416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Go, tell it on the mountain</a:t>
            </a:r>
            <a:br>
              <a:rPr lang="en-US" dirty="0"/>
            </a:br>
            <a:r>
              <a:rPr lang="ja-JP" altLang="en-US" dirty="0">
                <a:solidFill>
                  <a:schemeClr val="bg1"/>
                </a:solidFill>
              </a:rPr>
              <a:t>去山上說吧</a:t>
            </a:r>
            <a:br>
              <a:rPr lang="en-US" altLang="ja-JP" dirty="0"/>
            </a:br>
            <a:r>
              <a:rPr lang="en-US" altLang="ja-JP" dirty="0"/>
              <a:t>Over the hills and everywhere!</a:t>
            </a:r>
            <a:br>
              <a:rPr lang="en-US" altLang="ja-JP" dirty="0"/>
            </a:br>
            <a:r>
              <a:rPr lang="zh-TW" altLang="en-US" dirty="0">
                <a:solidFill>
                  <a:schemeClr val="bg1"/>
                </a:solidFill>
              </a:rPr>
              <a:t>越過山丘和各處</a:t>
            </a:r>
            <a:br>
              <a:rPr lang="en-US" altLang="zh-TW" dirty="0"/>
            </a:br>
            <a:r>
              <a:rPr lang="en-US" dirty="0"/>
              <a:t>Go, tell it on the mountain</a:t>
            </a:r>
            <a:br>
              <a:rPr lang="en-US" dirty="0"/>
            </a:br>
            <a:r>
              <a:rPr lang="ja-JP" altLang="en-US" dirty="0">
                <a:solidFill>
                  <a:schemeClr val="bg1"/>
                </a:solidFill>
              </a:rPr>
              <a:t>去山上說吧</a:t>
            </a:r>
            <a:br>
              <a:rPr lang="en-US" altLang="ja-JP" dirty="0"/>
            </a:br>
            <a:r>
              <a:rPr lang="en-US" altLang="ja-JP" dirty="0"/>
              <a:t>That Jesus Christ is born!</a:t>
            </a:r>
            <a:br>
              <a:rPr lang="en-US" altLang="ja-JP" dirty="0"/>
            </a:br>
            <a:r>
              <a:rPr lang="zh-TW" altLang="en-US" dirty="0">
                <a:solidFill>
                  <a:schemeClr val="bg1"/>
                </a:solidFill>
              </a:rPr>
              <a:t>耶穌基督誕生了！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 descr="A painting of a group of people with sheep&#10;&#10;Description automatically generated">
            <a:extLst>
              <a:ext uri="{FF2B5EF4-FFF2-40B4-BE49-F238E27FC236}">
                <a16:creationId xmlns:a16="http://schemas.microsoft.com/office/drawing/2014/main" id="{FE483ABE-2EC1-347A-4D42-A150FDD79F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34839"/>
            <a:ext cx="5181600" cy="3532909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99052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8D0B55-FE4C-AE1A-A40C-65EAA6F35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Choral Call to Worship: English Ministry</a:t>
            </a:r>
            <a:br>
              <a:rPr lang="en-US" dirty="0"/>
            </a:br>
            <a:r>
              <a:rPr lang="ja-JP" altLang="en-US" dirty="0"/>
              <a:t>合唱的宣召经文</a:t>
            </a:r>
            <a:r>
              <a:rPr lang="en-US" altLang="ja-JP" dirty="0"/>
              <a:t>: </a:t>
            </a:r>
            <a:r>
              <a:rPr lang="ja-JP" altLang="en-US" dirty="0"/>
              <a:t>英語事工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5A1C66-5C5D-1532-ED9D-2321223BF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635" y="1825625"/>
            <a:ext cx="665338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shepherds feared and trembled </a:t>
            </a:r>
            <a:br>
              <a:rPr lang="en-US" dirty="0"/>
            </a:br>
            <a:r>
              <a:rPr lang="zh-TW" altLang="en-US" dirty="0">
                <a:solidFill>
                  <a:schemeClr val="bg1"/>
                </a:solidFill>
              </a:rPr>
              <a:t>牧羊人感到恐懼和顫抖</a:t>
            </a:r>
            <a:br>
              <a:rPr lang="en-US" altLang="ja-JP" dirty="0"/>
            </a:br>
            <a:r>
              <a:rPr lang="en-US" altLang="ja-JP" dirty="0"/>
              <a:t>When lo! Above the earth</a:t>
            </a:r>
            <a:br>
              <a:rPr lang="en-US" altLang="ja-JP" dirty="0"/>
            </a:br>
            <a:r>
              <a:rPr lang="zh-TW" altLang="en-US" dirty="0">
                <a:solidFill>
                  <a:schemeClr val="bg1"/>
                </a:solidFill>
              </a:rPr>
              <a:t>當在地球上方時</a:t>
            </a:r>
            <a:br>
              <a:rPr lang="en-US" altLang="zh-TW" dirty="0"/>
            </a:br>
            <a:r>
              <a:rPr lang="en-US" altLang="zh-TW" dirty="0"/>
              <a:t>Ra</a:t>
            </a:r>
            <a:r>
              <a:rPr lang="en-US" dirty="0"/>
              <a:t>ng out the angel chorus</a:t>
            </a:r>
            <a:br>
              <a:rPr lang="en-US" dirty="0"/>
            </a:br>
            <a:r>
              <a:rPr lang="ja-JP" altLang="en-US" b="0" dirty="0">
                <a:solidFill>
                  <a:schemeClr val="bg1"/>
                </a:solidFill>
              </a:rPr>
              <a:t>演奏了天使的合唱</a:t>
            </a:r>
            <a:br>
              <a:rPr lang="en-US" altLang="ja-JP" dirty="0"/>
            </a:br>
            <a:r>
              <a:rPr lang="en-US" altLang="ja-JP" dirty="0"/>
              <a:t>That hailed our Savior’s birth.</a:t>
            </a:r>
            <a:br>
              <a:rPr lang="en-US" altLang="ja-JP" dirty="0"/>
            </a:br>
            <a:r>
              <a:rPr lang="zh-TW" altLang="en-US" dirty="0">
                <a:solidFill>
                  <a:schemeClr val="bg1"/>
                </a:solidFill>
              </a:rPr>
              <a:t>歌頌耶穌誕生的歌聲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Content Placeholder 9" descr="A painting of two people&#10;&#10;Description automatically generated">
            <a:extLst>
              <a:ext uri="{FF2B5EF4-FFF2-40B4-BE49-F238E27FC236}">
                <a16:creationId xmlns:a16="http://schemas.microsoft.com/office/drawing/2014/main" id="{6A40E577-DDC9-FDCC-6875-9F3A6CF77A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1950821"/>
            <a:ext cx="4406900" cy="3657600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22032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8D0B55-FE4C-AE1A-A40C-65EAA6F35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Choral Call to Worship: English Ministry</a:t>
            </a:r>
            <a:br>
              <a:rPr lang="en-US" dirty="0"/>
            </a:br>
            <a:r>
              <a:rPr lang="ja-JP" altLang="en-US" dirty="0"/>
              <a:t>合唱的宣召经文</a:t>
            </a:r>
            <a:r>
              <a:rPr lang="en-US" altLang="ja-JP" dirty="0"/>
              <a:t>: </a:t>
            </a:r>
            <a:r>
              <a:rPr lang="ja-JP" altLang="en-US" dirty="0"/>
              <a:t>英語事工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5A1C66-5C5D-1532-ED9D-2321223BF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636" y="1825625"/>
            <a:ext cx="540416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Go, tell it on the mountain</a:t>
            </a:r>
            <a:br>
              <a:rPr lang="en-US" dirty="0"/>
            </a:br>
            <a:r>
              <a:rPr lang="ja-JP" altLang="en-US" dirty="0">
                <a:solidFill>
                  <a:schemeClr val="bg1"/>
                </a:solidFill>
              </a:rPr>
              <a:t>去山上說吧</a:t>
            </a:r>
            <a:br>
              <a:rPr lang="en-US" altLang="ja-JP" dirty="0"/>
            </a:br>
            <a:r>
              <a:rPr lang="en-US" altLang="ja-JP" dirty="0"/>
              <a:t>Over the hills and everywhere!</a:t>
            </a:r>
            <a:br>
              <a:rPr lang="en-US" altLang="ja-JP" dirty="0"/>
            </a:br>
            <a:r>
              <a:rPr lang="zh-TW" altLang="en-US" dirty="0">
                <a:solidFill>
                  <a:schemeClr val="bg1"/>
                </a:solidFill>
              </a:rPr>
              <a:t>越過山丘和各處</a:t>
            </a:r>
            <a:br>
              <a:rPr lang="en-US" altLang="zh-TW" dirty="0"/>
            </a:br>
            <a:r>
              <a:rPr lang="en-US" dirty="0"/>
              <a:t>Go, tell it on the mountain</a:t>
            </a:r>
            <a:br>
              <a:rPr lang="en-US" dirty="0"/>
            </a:br>
            <a:r>
              <a:rPr lang="ja-JP" altLang="en-US" dirty="0">
                <a:solidFill>
                  <a:schemeClr val="bg1"/>
                </a:solidFill>
              </a:rPr>
              <a:t>去山上說吧</a:t>
            </a:r>
            <a:br>
              <a:rPr lang="en-US" altLang="ja-JP" dirty="0"/>
            </a:br>
            <a:r>
              <a:rPr lang="en-US" altLang="ja-JP" dirty="0"/>
              <a:t>That Jesus Christ is born!</a:t>
            </a:r>
            <a:br>
              <a:rPr lang="en-US" altLang="ja-JP" dirty="0"/>
            </a:br>
            <a:r>
              <a:rPr lang="zh-TW" altLang="en-US" dirty="0">
                <a:solidFill>
                  <a:schemeClr val="bg1"/>
                </a:solidFill>
              </a:rPr>
              <a:t>耶穌基督誕生了！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 descr="A person standing in a field with a sheep under a starry sky&#10;&#10;Description automatically generated">
            <a:extLst>
              <a:ext uri="{FF2B5EF4-FFF2-40B4-BE49-F238E27FC236}">
                <a16:creationId xmlns:a16="http://schemas.microsoft.com/office/drawing/2014/main" id="{BC3EC3FE-5F50-6ED0-782F-BE2B3A76CA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82" y="2231419"/>
            <a:ext cx="5181600" cy="3040985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67457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8D0B55-FE4C-AE1A-A40C-65EAA6F35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Choral Call to Worship: English Ministry</a:t>
            </a:r>
            <a:br>
              <a:rPr lang="en-US" dirty="0"/>
            </a:br>
            <a:r>
              <a:rPr lang="ja-JP" altLang="en-US" dirty="0"/>
              <a:t>合唱的宣召经文</a:t>
            </a:r>
            <a:r>
              <a:rPr lang="en-US" altLang="ja-JP" dirty="0"/>
              <a:t>: </a:t>
            </a:r>
            <a:r>
              <a:rPr lang="ja-JP" altLang="en-US" dirty="0"/>
              <a:t>英語事工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5A1C66-5C5D-1532-ED9D-2321223BF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636" y="1825625"/>
            <a:ext cx="540416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Down in a lowly manger</a:t>
            </a:r>
            <a:br>
              <a:rPr lang="en-US" dirty="0"/>
            </a:br>
            <a:r>
              <a:rPr lang="zh-TW" altLang="en-US" dirty="0">
                <a:solidFill>
                  <a:schemeClr val="bg1"/>
                </a:solidFill>
              </a:rPr>
              <a:t>在卑微的馬槽裡</a:t>
            </a:r>
            <a:br>
              <a:rPr lang="en-US" altLang="ja-JP" dirty="0"/>
            </a:br>
            <a:r>
              <a:rPr lang="en-US" altLang="ja-JP" dirty="0"/>
              <a:t>The humble Christ was born,</a:t>
            </a:r>
            <a:br>
              <a:rPr lang="en-US" altLang="ja-JP" dirty="0"/>
            </a:br>
            <a:r>
              <a:rPr lang="zh-TW" altLang="en-US" dirty="0">
                <a:solidFill>
                  <a:schemeClr val="bg1"/>
                </a:solidFill>
              </a:rPr>
              <a:t>謙卑的基督誕生了</a:t>
            </a:r>
            <a:br>
              <a:rPr lang="en-US" altLang="zh-TW" dirty="0"/>
            </a:br>
            <a:r>
              <a:rPr lang="en-US" altLang="zh-TW" dirty="0"/>
              <a:t>A</a:t>
            </a:r>
            <a:r>
              <a:rPr lang="en-US" dirty="0"/>
              <a:t>nd God sent us salvation</a:t>
            </a:r>
            <a:br>
              <a:rPr lang="en-US" dirty="0"/>
            </a:br>
            <a:r>
              <a:rPr lang="ja-JP" altLang="en-US" b="0" dirty="0">
                <a:solidFill>
                  <a:schemeClr val="bg1"/>
                </a:solidFill>
              </a:rPr>
              <a:t>神提供了拯救</a:t>
            </a:r>
            <a:br>
              <a:rPr lang="en-US" altLang="ja-JP" dirty="0"/>
            </a:br>
            <a:r>
              <a:rPr lang="en-US" altLang="ja-JP" dirty="0"/>
              <a:t>That blessed Christmas morn.</a:t>
            </a:r>
            <a:br>
              <a:rPr lang="en-US" altLang="ja-JP" dirty="0"/>
            </a:br>
            <a:r>
              <a:rPr lang="zh-TW" altLang="en-US" dirty="0">
                <a:solidFill>
                  <a:schemeClr val="bg1"/>
                </a:solidFill>
              </a:rPr>
              <a:t>那個幸福的聖誕節早晨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 descr="A baby wrapped in a blanket&#10;&#10;Description automatically generated">
            <a:extLst>
              <a:ext uri="{FF2B5EF4-FFF2-40B4-BE49-F238E27FC236}">
                <a16:creationId xmlns:a16="http://schemas.microsoft.com/office/drawing/2014/main" id="{92D0E73F-549E-D7AB-E4AB-3400BE55A0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71285"/>
            <a:ext cx="5181600" cy="3860017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81963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8D0B55-FE4C-AE1A-A40C-65EAA6F35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Choral Call to Worship: English Ministry</a:t>
            </a:r>
            <a:br>
              <a:rPr lang="en-US" dirty="0"/>
            </a:br>
            <a:r>
              <a:rPr lang="ja-JP" altLang="en-US" dirty="0"/>
              <a:t>合唱的宣召经文</a:t>
            </a:r>
            <a:r>
              <a:rPr lang="en-US" altLang="ja-JP" dirty="0"/>
              <a:t>: </a:t>
            </a:r>
            <a:r>
              <a:rPr lang="ja-JP" altLang="en-US" dirty="0"/>
              <a:t>英語事工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5A1C66-5C5D-1532-ED9D-2321223BF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636" y="1825625"/>
            <a:ext cx="540416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Go, tell it on the mountain</a:t>
            </a:r>
            <a:br>
              <a:rPr lang="en-US" dirty="0"/>
            </a:br>
            <a:r>
              <a:rPr lang="ja-JP" altLang="en-US" dirty="0">
                <a:solidFill>
                  <a:schemeClr val="bg1"/>
                </a:solidFill>
              </a:rPr>
              <a:t>去山上說吧</a:t>
            </a:r>
            <a:br>
              <a:rPr lang="en-US" altLang="ja-JP" dirty="0"/>
            </a:br>
            <a:r>
              <a:rPr lang="en-US" altLang="ja-JP" dirty="0"/>
              <a:t>Over the hills and everywhere!</a:t>
            </a:r>
            <a:br>
              <a:rPr lang="en-US" altLang="ja-JP" dirty="0"/>
            </a:br>
            <a:r>
              <a:rPr lang="zh-TW" altLang="en-US" dirty="0">
                <a:solidFill>
                  <a:schemeClr val="bg1"/>
                </a:solidFill>
              </a:rPr>
              <a:t>越過山丘和各處</a:t>
            </a:r>
            <a:br>
              <a:rPr lang="en-US" altLang="zh-TW" dirty="0"/>
            </a:br>
            <a:r>
              <a:rPr lang="en-US" dirty="0"/>
              <a:t>Go, tell it on the mountain</a:t>
            </a:r>
            <a:br>
              <a:rPr lang="en-US" dirty="0"/>
            </a:br>
            <a:r>
              <a:rPr lang="ja-JP" altLang="en-US" dirty="0">
                <a:solidFill>
                  <a:schemeClr val="bg1"/>
                </a:solidFill>
              </a:rPr>
              <a:t>去山上說吧</a:t>
            </a:r>
            <a:br>
              <a:rPr lang="en-US" altLang="ja-JP" dirty="0"/>
            </a:br>
            <a:r>
              <a:rPr lang="en-US" altLang="ja-JP" dirty="0"/>
              <a:t>That Jesus Christ is born!</a:t>
            </a:r>
            <a:br>
              <a:rPr lang="en-US" altLang="ja-JP" dirty="0"/>
            </a:br>
            <a:r>
              <a:rPr lang="zh-TW" altLang="en-US" dirty="0">
                <a:solidFill>
                  <a:schemeClr val="bg1"/>
                </a:solidFill>
              </a:rPr>
              <a:t>耶穌基督誕生了！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Content Placeholder 9" descr="Two people shepherding sheep&#10;&#10;Description automatically generated">
            <a:extLst>
              <a:ext uri="{FF2B5EF4-FFF2-40B4-BE49-F238E27FC236}">
                <a16:creationId xmlns:a16="http://schemas.microsoft.com/office/drawing/2014/main" id="{60EED048-BA6B-FFCD-0F7C-A07865C08F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51463"/>
            <a:ext cx="5181600" cy="3699662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02819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59EEA2-3242-031F-68B5-C61397B9E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請和我們一起唱歌</a:t>
            </a:r>
            <a:endParaRPr lang="en-US" dirty="0"/>
          </a:p>
        </p:txBody>
      </p:sp>
      <p:pic>
        <p:nvPicPr>
          <p:cNvPr id="8" name="Content Placeholder 7" descr="A yellow writing on a black background&#10;&#10;Description automatically generated">
            <a:extLst>
              <a:ext uri="{FF2B5EF4-FFF2-40B4-BE49-F238E27FC236}">
                <a16:creationId xmlns:a16="http://schemas.microsoft.com/office/drawing/2014/main" id="{1D3DC674-812F-2EED-7A3C-D65ADD60A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16" y="1086416"/>
            <a:ext cx="9345575" cy="5406459"/>
          </a:xfrm>
        </p:spPr>
      </p:pic>
    </p:spTree>
    <p:extLst>
      <p:ext uri="{BB962C8B-B14F-4D97-AF65-F5344CB8AC3E}">
        <p14:creationId xmlns:p14="http://schemas.microsoft.com/office/powerpoint/2010/main" val="782366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F8259-16F4-9086-528B-DC72FAA29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 the Advent Candles</a:t>
            </a:r>
            <a:br>
              <a:rPr lang="en-US" dirty="0"/>
            </a:br>
            <a:r>
              <a:rPr lang="zh-TW" altLang="en-US" dirty="0"/>
              <a:t>點燃降臨節蠟燭</a:t>
            </a:r>
            <a:endParaRPr lang="en-US" dirty="0"/>
          </a:p>
        </p:txBody>
      </p:sp>
      <p:pic>
        <p:nvPicPr>
          <p:cNvPr id="5" name="Content Placeholder 4" descr="A group of candles and figurines&#10;&#10;Description automatically generated">
            <a:extLst>
              <a:ext uri="{FF2B5EF4-FFF2-40B4-BE49-F238E27FC236}">
                <a16:creationId xmlns:a16="http://schemas.microsoft.com/office/drawing/2014/main" id="{C22333FA-462E-F759-CDE8-E9F69A51A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53" y="1790276"/>
            <a:ext cx="6810894" cy="4540596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55055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79631-9B53-ADCD-984C-19C96F695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“O Holy Night”: Sophia Jiang, Soloist</a:t>
            </a:r>
            <a:br>
              <a:rPr lang="en-US" dirty="0"/>
            </a:br>
            <a:r>
              <a:rPr lang="ja-JP" altLang="en-US" dirty="0"/>
              <a:t>聖夜啊</a:t>
            </a:r>
            <a:endParaRPr lang="en-US" dirty="0"/>
          </a:p>
        </p:txBody>
      </p:sp>
      <p:pic>
        <p:nvPicPr>
          <p:cNvPr id="5" name="Content Placeholder 4" descr="A close-up of a grand piano&#10;&#10;Description automatically generated">
            <a:extLst>
              <a:ext uri="{FF2B5EF4-FFF2-40B4-BE49-F238E27FC236}">
                <a16:creationId xmlns:a16="http://schemas.microsoft.com/office/drawing/2014/main" id="{7A547A5F-7EB8-FCA4-A6F1-DCE344333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  <a:ln w="6350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0664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50CA0-CD0B-9E6F-7C72-2105706A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Scripture Reading: Matthew 1:18-21 [CEB]</a:t>
            </a:r>
            <a:br>
              <a:rPr lang="en-US" dirty="0"/>
            </a:br>
            <a:r>
              <a:rPr lang="ja-JP" altLang="en-US" dirty="0"/>
              <a:t>閱讀經</a:t>
            </a:r>
            <a:r>
              <a:rPr lang="en-US" altLang="ja-JP" dirty="0"/>
              <a:t>: </a:t>
            </a:r>
            <a:r>
              <a:rPr lang="ja-JP" altLang="en-US" i="0" dirty="0">
                <a:effectLst/>
                <a:latin typeface="system-ui"/>
              </a:rPr>
              <a:t>马太福音 </a:t>
            </a:r>
            <a:r>
              <a:rPr lang="en-US" altLang="zh-CN" dirty="0">
                <a:latin typeface="system-ui"/>
              </a:rPr>
              <a:t>1</a:t>
            </a:r>
            <a:r>
              <a:rPr lang="en-US" altLang="zh-CN" b="1" i="0" dirty="0">
                <a:effectLst/>
                <a:latin typeface="system-ui"/>
              </a:rPr>
              <a:t>:18-21 [</a:t>
            </a:r>
            <a:r>
              <a:rPr lang="zh-CN" altLang="en-US" b="1" i="0" dirty="0">
                <a:effectLst/>
                <a:latin typeface="system-ui"/>
              </a:rPr>
              <a:t>新譯本</a:t>
            </a:r>
            <a:r>
              <a:rPr lang="en-US" altLang="zh-CN" b="1" i="0" dirty="0">
                <a:effectLst/>
                <a:latin typeface="system-ui"/>
              </a:rPr>
              <a:t>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89357-0667-E367-46F9-A9CFEABFE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1690688"/>
            <a:ext cx="11203709" cy="4486275"/>
          </a:xfrm>
        </p:spPr>
        <p:txBody>
          <a:bodyPr>
            <a:normAutofit fontScale="925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kern="100" baseline="30000" dirty="0">
                <a:effectLst/>
                <a:latin typeface="Segoe UI" panose="020B0502040204020203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18 </a:t>
            </a:r>
            <a:r>
              <a:rPr lang="en-US" sz="2800" kern="100" dirty="0">
                <a:effectLst/>
                <a:latin typeface="Segoe UI" panose="020B0502040204020203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This is how the birth of Jesus Christ took place. When Mary his mother was engaged to Joseph, before they were married, she became pregnant by the Holy Spirit. </a:t>
            </a:r>
            <a:endParaRPr lang="en-US" sz="2800" kern="1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kern="1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 </a:t>
            </a:r>
            <a:r>
              <a:rPr lang="zh-TW" altLang="en-US" sz="2800" i="0" baseline="30000" dirty="0">
                <a:solidFill>
                  <a:schemeClr val="bg1"/>
                </a:solidFill>
                <a:effectLst/>
                <a:latin typeface="system-ui"/>
              </a:rPr>
              <a:t> </a:t>
            </a:r>
            <a:r>
              <a:rPr lang="en-US" altLang="zh-TW" sz="2800" i="0" baseline="30000" dirty="0">
                <a:solidFill>
                  <a:schemeClr val="bg1"/>
                </a:solidFill>
                <a:effectLst/>
                <a:latin typeface="system-ui"/>
              </a:rPr>
              <a:t>18 </a:t>
            </a:r>
            <a:r>
              <a:rPr lang="zh-TW" altLang="en-US" sz="2800" i="0" dirty="0">
                <a:solidFill>
                  <a:schemeClr val="bg1"/>
                </a:solidFill>
                <a:effectLst/>
                <a:latin typeface="system-ui"/>
              </a:rPr>
              <a:t>耶穌基督的降生是這樣的：耶穌的母親馬利亞許配了約瑟，他們還沒有成親，馬利亞就從聖靈懷了孕。</a:t>
            </a:r>
            <a:endParaRPr lang="en-US" sz="2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kern="100" baseline="30000" dirty="0">
                <a:effectLst/>
                <a:latin typeface="Segoe UI" panose="020B0502040204020203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19 </a:t>
            </a:r>
            <a:r>
              <a:rPr lang="en-US" sz="2800" kern="100" dirty="0">
                <a:effectLst/>
                <a:latin typeface="Segoe UI" panose="020B0502040204020203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Joseph her husband was a righteous man. Because he didn’t want to humiliate her, he decided to call off their engagement quietly. </a:t>
            </a:r>
            <a:endParaRPr lang="en-US" sz="2800" kern="1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i="0" baseline="30000" dirty="0">
                <a:solidFill>
                  <a:schemeClr val="bg1"/>
                </a:solidFill>
                <a:effectLst/>
                <a:latin typeface="system-ui"/>
              </a:rPr>
              <a:t>19 </a:t>
            </a:r>
            <a:r>
              <a:rPr lang="zh-TW" altLang="en-US" i="0" dirty="0">
                <a:solidFill>
                  <a:schemeClr val="bg1"/>
                </a:solidFill>
                <a:effectLst/>
                <a:latin typeface="system-ui"/>
              </a:rPr>
              <a:t>她丈夫約瑟是個義人，不願張揚使她受辱，就打算暗中與她解除婚約。</a:t>
            </a:r>
            <a:endParaRPr lang="en-US" kern="100" dirty="0">
              <a:solidFill>
                <a:schemeClr val="bg1"/>
              </a:solidFill>
              <a:effectLst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7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50CA0-CD0B-9E6F-7C72-2105706A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Scripture Reading: Matthew 1:18-21 [CEB]</a:t>
            </a:r>
            <a:br>
              <a:rPr lang="en-US" dirty="0"/>
            </a:br>
            <a:r>
              <a:rPr lang="ja-JP" altLang="en-US" dirty="0"/>
              <a:t>閱讀經</a:t>
            </a:r>
            <a:r>
              <a:rPr lang="en-US" altLang="ja-JP" dirty="0"/>
              <a:t>: </a:t>
            </a:r>
            <a:r>
              <a:rPr lang="ja-JP" altLang="en-US" i="0" dirty="0">
                <a:effectLst/>
                <a:latin typeface="system-ui"/>
              </a:rPr>
              <a:t>马太福音 </a:t>
            </a:r>
            <a:r>
              <a:rPr lang="en-US" altLang="zh-CN" dirty="0">
                <a:latin typeface="system-ui"/>
              </a:rPr>
              <a:t>1</a:t>
            </a:r>
            <a:r>
              <a:rPr lang="en-US" altLang="zh-CN" b="1" i="0" dirty="0">
                <a:effectLst/>
                <a:latin typeface="system-ui"/>
              </a:rPr>
              <a:t>:20-21 [</a:t>
            </a:r>
            <a:r>
              <a:rPr lang="zh-CN" altLang="en-US" b="1" i="0" dirty="0">
                <a:effectLst/>
                <a:latin typeface="system-ui"/>
              </a:rPr>
              <a:t>新譯本</a:t>
            </a:r>
            <a:r>
              <a:rPr lang="en-US" altLang="zh-CN" b="1" i="0" dirty="0">
                <a:effectLst/>
                <a:latin typeface="system-ui"/>
              </a:rPr>
              <a:t>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89357-0667-E367-46F9-A9CFEABFE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1690688"/>
            <a:ext cx="11203709" cy="4654694"/>
          </a:xfrm>
        </p:spPr>
        <p:txBody>
          <a:bodyPr>
            <a:normAutofit fontScale="92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kern="100" baseline="30000" dirty="0">
                <a:effectLst/>
                <a:latin typeface="Segoe UI" panose="020B0502040204020203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20 </a:t>
            </a:r>
            <a:r>
              <a:rPr lang="en-US" sz="2800" kern="100" dirty="0">
                <a:effectLst/>
                <a:latin typeface="Segoe UI" panose="020B0502040204020203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As he was thinking about this, an angel from the Lord appeared to him in a dream and said, “Joseph son of David, don’t be afraid to take Mary as your wife, because the child she carries was conceived by the Holy Spirit. </a:t>
            </a:r>
            <a:endParaRPr lang="en-US" sz="2800" kern="1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 kern="1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 </a:t>
            </a:r>
            <a:r>
              <a:rPr lang="zh-TW" altLang="en-US" sz="3000" i="0" baseline="30000" dirty="0">
                <a:solidFill>
                  <a:schemeClr val="bg1"/>
                </a:solidFill>
                <a:effectLst/>
                <a:latin typeface="system-ui"/>
              </a:rPr>
              <a:t> </a:t>
            </a:r>
            <a:r>
              <a:rPr lang="en-US" sz="3000" b="1" kern="100" baseline="30000" dirty="0">
                <a:solidFill>
                  <a:schemeClr val="bg1"/>
                </a:solidFill>
                <a:effectLst/>
                <a:latin typeface="system-ui"/>
                <a:ea typeface="Malgun Gothic" panose="020B0503020000020004" pitchFamily="34" charset="-127"/>
                <a:cs typeface="Arial" panose="020B0604020202020204" pitchFamily="34" charset="0"/>
              </a:rPr>
              <a:t>20 </a:t>
            </a:r>
            <a:r>
              <a:rPr lang="ko-KR" sz="3000" kern="100" dirty="0">
                <a:solidFill>
                  <a:schemeClr val="bg1"/>
                </a:solidFill>
                <a:effectLst/>
                <a:latin typeface="system-ui"/>
                <a:ea typeface="Malgun Gothic" panose="020B0503020000020004" pitchFamily="34" charset="-127"/>
                <a:cs typeface="Arial" panose="020B0604020202020204" pitchFamily="34" charset="0"/>
              </a:rPr>
              <a:t>他一直想著這些事，主的使者就在夢中向他顯現，說：</a:t>
            </a:r>
            <a:r>
              <a:rPr lang="ko-KR" sz="3000" kern="100" dirty="0">
                <a:solidFill>
                  <a:schemeClr val="bg1"/>
                </a:solidFill>
                <a:effectLst/>
                <a:latin typeface="system-ui"/>
                <a:ea typeface="system-ui"/>
                <a:cs typeface="Arial" panose="020B0604020202020204" pitchFamily="34" charset="0"/>
              </a:rPr>
              <a:t>“</a:t>
            </a:r>
            <a:r>
              <a:rPr lang="ko-KR" sz="3000" kern="100" dirty="0">
                <a:solidFill>
                  <a:schemeClr val="bg1"/>
                </a:solidFill>
                <a:effectLst/>
                <a:latin typeface="system-ui"/>
                <a:ea typeface="Malgun Gothic" panose="020B0503020000020004" pitchFamily="34" charset="-127"/>
                <a:cs typeface="Arial" panose="020B0604020202020204" pitchFamily="34" charset="0"/>
              </a:rPr>
              <a:t>大衛的子孫約瑟，只管放膽把</a:t>
            </a:r>
            <a:r>
              <a:rPr lang="ko-KR" sz="3000" kern="100" dirty="0">
                <a:solidFill>
                  <a:schemeClr val="bg1"/>
                </a:solidFill>
                <a:effectLst/>
                <a:latin typeface="system-ui"/>
                <a:ea typeface="MS Gothic" panose="020B0609070205080204" pitchFamily="49" charset="-128"/>
                <a:cs typeface="MS Gothic" panose="020B0609070205080204" pitchFamily="49" charset="-128"/>
              </a:rPr>
              <a:t>你</a:t>
            </a:r>
            <a:r>
              <a:rPr lang="ko-KR" sz="3000" kern="100" dirty="0">
                <a:solidFill>
                  <a:schemeClr val="bg1"/>
                </a:solidFill>
                <a:effectLst/>
                <a:latin typeface="system-ui"/>
                <a:ea typeface="Malgun Gothic" panose="020B0503020000020004" pitchFamily="34" charset="-127"/>
                <a:cs typeface="Malgun Gothic" panose="020B0503020000020004" pitchFamily="34" charset="-127"/>
              </a:rPr>
              <a:t>的妻子馬利亞迎娶過來，</a:t>
            </a:r>
            <a:br>
              <a:rPr lang="en-US" altLang="ko-KR" sz="3000" kern="100" dirty="0">
                <a:solidFill>
                  <a:schemeClr val="bg1"/>
                </a:solidFill>
                <a:effectLst/>
                <a:latin typeface="system-ui"/>
                <a:ea typeface="Malgun Gothic" panose="020B0503020000020004" pitchFamily="34" charset="-127"/>
                <a:cs typeface="Malgun Gothic" panose="020B0503020000020004" pitchFamily="34" charset="-127"/>
              </a:rPr>
            </a:br>
            <a:r>
              <a:rPr lang="ko-KR" sz="3000" kern="100" dirty="0">
                <a:solidFill>
                  <a:schemeClr val="bg1"/>
                </a:solidFill>
                <a:effectLst/>
                <a:latin typeface="system-ui"/>
                <a:ea typeface="Malgun Gothic" panose="020B0503020000020004" pitchFamily="34" charset="-127"/>
                <a:cs typeface="Malgun Gothic" panose="020B0503020000020004" pitchFamily="34" charset="-127"/>
              </a:rPr>
              <a:t>因</a:t>
            </a:r>
            <a:r>
              <a:rPr lang="ko-KR" sz="3000" kern="100" dirty="0">
                <a:solidFill>
                  <a:schemeClr val="bg1"/>
                </a:solidFill>
                <a:effectLst/>
                <a:latin typeface="system-ui"/>
                <a:ea typeface="MS Gothic" panose="020B0609070205080204" pitchFamily="49" charset="-128"/>
                <a:cs typeface="MS Gothic" panose="020B0609070205080204" pitchFamily="49" charset="-128"/>
              </a:rPr>
              <a:t>為她</a:t>
            </a:r>
            <a:r>
              <a:rPr lang="ko-KR" sz="3000" kern="100" dirty="0">
                <a:solidFill>
                  <a:schemeClr val="bg1"/>
                </a:solidFill>
                <a:effectLst/>
                <a:latin typeface="system-ui"/>
                <a:ea typeface="Malgun Gothic" panose="020B0503020000020004" pitchFamily="34" charset="-127"/>
                <a:cs typeface="Malgun Gothic" panose="020B0503020000020004" pitchFamily="34" charset="-127"/>
              </a:rPr>
              <a:t>懷的孕是從聖靈來的</a:t>
            </a:r>
            <a:r>
              <a:rPr lang="ko-KR" sz="3000" kern="100" dirty="0">
                <a:solidFill>
                  <a:schemeClr val="bg1"/>
                </a:solidFill>
                <a:effectLst/>
                <a:latin typeface="system-ui"/>
                <a:ea typeface="MS Mincho" panose="02020609040205080304" pitchFamily="49" charset="-128"/>
                <a:cs typeface="MS Mincho" panose="02020609040205080304" pitchFamily="49" charset="-128"/>
              </a:rPr>
              <a:t>。</a:t>
            </a:r>
            <a:endParaRPr lang="en-US" sz="3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 b="1" kern="100" baseline="30000" dirty="0">
                <a:effectLst/>
                <a:latin typeface="Segoe UI" panose="020B0502040204020203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21 </a:t>
            </a:r>
            <a:r>
              <a:rPr lang="en-US" sz="3000" kern="100" dirty="0">
                <a:effectLst/>
                <a:latin typeface="Segoe UI" panose="020B0502040204020203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She will give birth to a son, and you will call him Jesus, because he will save his people from their sins.”</a:t>
            </a:r>
            <a:endParaRPr lang="en-US" sz="3000" kern="1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800" kern="100" dirty="0">
                <a:solidFill>
                  <a:srgbClr val="000000"/>
                </a:solidFill>
                <a:effectLst/>
                <a:latin typeface="system-ui"/>
                <a:ea typeface="Malgun Gothic" panose="020B0503020000020004" pitchFamily="34" charset="-127"/>
                <a:cs typeface="Arial" panose="020B0604020202020204" pitchFamily="34" charset="0"/>
              </a:rPr>
              <a:t> </a:t>
            </a:r>
            <a:r>
              <a:rPr lang="en-US" sz="1800" b="1" kern="1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21</a:t>
            </a:r>
            <a:r>
              <a:rPr lang="en-US" sz="1800" b="1" kern="100" baseline="300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 </a:t>
            </a:r>
            <a:r>
              <a:rPr lang="ko-KR" sz="3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她</a:t>
            </a:r>
            <a:r>
              <a:rPr lang="ko-KR" sz="3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Malgun Gothic" panose="020B0503020000020004" pitchFamily="34" charset="-127"/>
              </a:rPr>
              <a:t>必生一個兒子，</a:t>
            </a:r>
            <a:r>
              <a:rPr lang="ko-KR" sz="3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你</a:t>
            </a:r>
            <a:r>
              <a:rPr lang="ko-KR" sz="3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Malgun Gothic" panose="020B0503020000020004" pitchFamily="34" charset="-127"/>
              </a:rPr>
              <a:t>要給他起名叫耶</a:t>
            </a:r>
            <a:r>
              <a:rPr lang="ko-KR" sz="3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穌</a:t>
            </a:r>
            <a:r>
              <a:rPr lang="ko-KR" sz="3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Malgun Gothic" panose="020B0503020000020004" pitchFamily="34" charset="-127"/>
              </a:rPr>
              <a:t>，</a:t>
            </a:r>
            <a:br>
              <a:rPr lang="en-US" altLang="ko-KR" sz="3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Malgun Gothic" panose="020B0503020000020004" pitchFamily="34" charset="-127"/>
              </a:rPr>
            </a:br>
            <a:r>
              <a:rPr lang="ko-KR" sz="3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Malgun Gothic" panose="020B0503020000020004" pitchFamily="34" charset="-127"/>
              </a:rPr>
              <a:t>因</a:t>
            </a:r>
            <a:r>
              <a:rPr lang="ko-KR" sz="3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為</a:t>
            </a:r>
            <a:r>
              <a:rPr lang="ko-KR" sz="3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Malgun Gothic" panose="020B0503020000020004" pitchFamily="34" charset="-127"/>
              </a:rPr>
              <a:t>他要把自己的子民從罪惡中拯救出來。</a:t>
            </a:r>
            <a:r>
              <a:rPr lang="en-US" sz="3000" b="1" kern="100" dirty="0">
                <a:solidFill>
                  <a:schemeClr val="bg1"/>
                </a:solidFill>
                <a:effectLst/>
                <a:latin typeface="system-ui"/>
                <a:ea typeface="Malgun Gothic" panose="020B0503020000020004" pitchFamily="34" charset="-127"/>
                <a:cs typeface="Arial" panose="020B0604020202020204" pitchFamily="34" charset="0"/>
              </a:rPr>
              <a:t>” </a:t>
            </a:r>
            <a:r>
              <a:rPr lang="en-US" sz="3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endParaRPr lang="en-US" sz="3000" kern="100" dirty="0">
              <a:solidFill>
                <a:schemeClr val="bg1"/>
              </a:solidFill>
              <a:effectLst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063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74D70A-7142-C373-955A-A1B920BE5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Welcome – Dr. Philip Wong/Ginny Ching Yin Lo</a:t>
            </a:r>
            <a:br>
              <a:rPr lang="en-US" sz="4000" dirty="0"/>
            </a:br>
            <a:r>
              <a:rPr lang="ja-JP" altLang="en-US" sz="4000" dirty="0"/>
              <a:t>歡迎</a:t>
            </a:r>
            <a:endParaRPr lang="en-US" sz="4000" dirty="0"/>
          </a:p>
        </p:txBody>
      </p:sp>
      <p:pic>
        <p:nvPicPr>
          <p:cNvPr id="7" name="Content Placeholder 6" descr="A painting of a manger with a person and a baby&#10;&#10;Description automatically generated">
            <a:extLst>
              <a:ext uri="{FF2B5EF4-FFF2-40B4-BE49-F238E27FC236}">
                <a16:creationId xmlns:a16="http://schemas.microsoft.com/office/drawing/2014/main" id="{710BA54F-D670-E0D6-EF44-5DE4F2DCB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36" y="1807518"/>
            <a:ext cx="5180164" cy="4351338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76338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AA845-369C-5918-2434-660F7B1AC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Pastor Johnny as “Joseph”</a:t>
            </a:r>
            <a:br>
              <a:rPr lang="en-US" dirty="0"/>
            </a:br>
            <a:r>
              <a:rPr lang="zh-TW" altLang="en-US" dirty="0"/>
              <a:t>牧師 </a:t>
            </a:r>
            <a:r>
              <a:rPr lang="en-US" altLang="zh-TW" dirty="0"/>
              <a:t>Johnny </a:t>
            </a:r>
            <a:r>
              <a:rPr lang="zh-TW" altLang="en-US" dirty="0"/>
              <a:t>飾演 約瑟夫</a:t>
            </a:r>
            <a:endParaRPr lang="en-US" dirty="0"/>
          </a:p>
        </p:txBody>
      </p:sp>
      <p:pic>
        <p:nvPicPr>
          <p:cNvPr id="5" name="Content Placeholder 4" descr="A painting of two people&#10;&#10;Description automatically generated">
            <a:extLst>
              <a:ext uri="{FF2B5EF4-FFF2-40B4-BE49-F238E27FC236}">
                <a16:creationId xmlns:a16="http://schemas.microsoft.com/office/drawing/2014/main" id="{AD6551C6-1C7D-CEAC-7579-1A9C2D01E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41" y="1825625"/>
            <a:ext cx="6179717" cy="4351338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65731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255E-C533-13BA-5067-8E1298E1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Hymn: #88 “O Come All Ye Faithful”</a:t>
            </a:r>
            <a:br>
              <a:rPr lang="en-US" dirty="0"/>
            </a:br>
            <a:r>
              <a:rPr lang="ja-JP" altLang="en-US" dirty="0"/>
              <a:t>聖歌</a:t>
            </a:r>
            <a:r>
              <a:rPr lang="en-US" altLang="ja-JP" dirty="0"/>
              <a:t>: #88 “”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91842-5386-FC38-EF7C-2F8FF7E367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aseline="30000" dirty="0"/>
              <a:t>1</a:t>
            </a:r>
            <a:r>
              <a:rPr lang="en-US" dirty="0"/>
              <a:t>O come, all ye faithful,</a:t>
            </a:r>
            <a:br>
              <a:rPr lang="en-US" dirty="0"/>
            </a:br>
            <a:r>
              <a:rPr lang="en-US" dirty="0"/>
              <a:t>Joyful and triumphant,</a:t>
            </a:r>
            <a:br>
              <a:rPr lang="en-US" dirty="0"/>
            </a:br>
            <a:r>
              <a:rPr lang="en-US" dirty="0"/>
              <a:t>O come ye, O come ye,</a:t>
            </a:r>
            <a:br>
              <a:rPr lang="en-US" dirty="0"/>
            </a:br>
            <a:r>
              <a:rPr lang="en-US" dirty="0"/>
              <a:t>     to Bethlehem;</a:t>
            </a:r>
            <a:br>
              <a:rPr lang="en-US" dirty="0"/>
            </a:br>
            <a:r>
              <a:rPr lang="en-US" dirty="0"/>
              <a:t>Come and behold Him</a:t>
            </a:r>
            <a:br>
              <a:rPr lang="en-US" dirty="0"/>
            </a:br>
            <a:r>
              <a:rPr lang="en-US" dirty="0"/>
              <a:t>Born the King of angels.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838B05-DCFF-7487-D999-540EB0C83C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70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255E-C533-13BA-5067-8E1298E1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Hymn: #88 “O Come All Ye Faithful”</a:t>
            </a:r>
            <a:br>
              <a:rPr lang="en-US" dirty="0"/>
            </a:br>
            <a:r>
              <a:rPr lang="ja-JP" altLang="en-US" dirty="0"/>
              <a:t>聖歌</a:t>
            </a:r>
            <a:r>
              <a:rPr lang="en-US" altLang="ja-JP" dirty="0"/>
              <a:t>: #88 “”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91842-5386-FC38-EF7C-2F8FF7E367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Chorus:</a:t>
            </a:r>
          </a:p>
          <a:p>
            <a:pPr marL="0" indent="0">
              <a:buNone/>
            </a:pPr>
            <a:r>
              <a:rPr lang="en-US" dirty="0"/>
              <a:t>O come let us adore Him,</a:t>
            </a:r>
            <a:br>
              <a:rPr lang="en-US" dirty="0"/>
            </a:br>
            <a:r>
              <a:rPr lang="en-US" dirty="0"/>
              <a:t>O come let us adore Him,</a:t>
            </a:r>
            <a:br>
              <a:rPr lang="en-US" dirty="0"/>
            </a:br>
            <a:r>
              <a:rPr lang="en-US" dirty="0"/>
              <a:t>O comes let us adore Him,</a:t>
            </a:r>
            <a:br>
              <a:rPr lang="en-US" dirty="0"/>
            </a:br>
            <a:r>
              <a:rPr lang="en-US" dirty="0"/>
              <a:t>Christ the Lord.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838B05-DCFF-7487-D999-540EB0C83C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73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255E-C533-13BA-5067-8E1298E1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Hymn: #88 “O Come All Ye Faithful”</a:t>
            </a:r>
            <a:br>
              <a:rPr lang="en-US" dirty="0"/>
            </a:br>
            <a:r>
              <a:rPr lang="ja-JP" altLang="en-US" dirty="0"/>
              <a:t>聖歌</a:t>
            </a:r>
            <a:r>
              <a:rPr lang="en-US" altLang="ja-JP" dirty="0"/>
              <a:t>: #88 “”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91842-5386-FC38-EF7C-2F8FF7E367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aseline="30000" dirty="0"/>
              <a:t>2</a:t>
            </a:r>
            <a:r>
              <a:rPr lang="en-US" dirty="0"/>
              <a:t>Sing choirs of angels,</a:t>
            </a:r>
            <a:br>
              <a:rPr lang="en-US" dirty="0"/>
            </a:br>
            <a:r>
              <a:rPr lang="en-US" dirty="0"/>
              <a:t>Sing in exultations,</a:t>
            </a:r>
            <a:br>
              <a:rPr lang="en-US" dirty="0"/>
            </a:br>
            <a:r>
              <a:rPr lang="en-US" dirty="0"/>
              <a:t>O sing, all ye citizens of</a:t>
            </a:r>
            <a:br>
              <a:rPr lang="en-US" dirty="0"/>
            </a:br>
            <a:r>
              <a:rPr lang="en-US" dirty="0"/>
              <a:t>    heaven above;</a:t>
            </a:r>
            <a:br>
              <a:rPr lang="en-US" dirty="0"/>
            </a:br>
            <a:r>
              <a:rPr lang="en-US" dirty="0"/>
              <a:t>Glory to God in the highest!</a:t>
            </a:r>
          </a:p>
          <a:p>
            <a:pPr marL="0" indent="0">
              <a:buNone/>
            </a:pPr>
            <a:r>
              <a:rPr lang="en-US" dirty="0"/>
              <a:t>O come let us adore Him,</a:t>
            </a:r>
            <a:br>
              <a:rPr lang="en-US" dirty="0"/>
            </a:br>
            <a:r>
              <a:rPr lang="en-US" dirty="0"/>
              <a:t>O come let us adore Him,</a:t>
            </a:r>
            <a:br>
              <a:rPr lang="en-US" dirty="0"/>
            </a:br>
            <a:r>
              <a:rPr lang="en-US" dirty="0"/>
              <a:t>O comes let us adore Him,</a:t>
            </a:r>
            <a:br>
              <a:rPr lang="en-US" dirty="0"/>
            </a:br>
            <a:r>
              <a:rPr lang="en-US" dirty="0"/>
              <a:t>Christ the Lord.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838B05-DCFF-7487-D999-540EB0C83C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1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255E-C533-13BA-5067-8E1298E1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Hymn: #88 “O Come All Ye Faithful”</a:t>
            </a:r>
            <a:br>
              <a:rPr lang="en-US" dirty="0"/>
            </a:br>
            <a:r>
              <a:rPr lang="ja-JP" altLang="en-US" dirty="0"/>
              <a:t>聖歌</a:t>
            </a:r>
            <a:r>
              <a:rPr lang="en-US" altLang="ja-JP" dirty="0"/>
              <a:t>: #88 “”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91842-5386-FC38-EF7C-2F8FF7E367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3Yea, Lord, we greet Thee,</a:t>
            </a:r>
            <a:br>
              <a:rPr lang="en-US" dirty="0"/>
            </a:br>
            <a:r>
              <a:rPr lang="en-US" dirty="0"/>
              <a:t>Born this happy morning;</a:t>
            </a:r>
            <a:br>
              <a:rPr lang="en-US" dirty="0"/>
            </a:br>
            <a:r>
              <a:rPr lang="en-US" dirty="0"/>
              <a:t>O Jesus to Thee be all</a:t>
            </a:r>
            <a:br>
              <a:rPr lang="en-US" dirty="0"/>
            </a:br>
            <a:r>
              <a:rPr lang="en-US" dirty="0"/>
              <a:t>    glory given.</a:t>
            </a:r>
          </a:p>
          <a:p>
            <a:pPr marL="0" indent="0">
              <a:buNone/>
            </a:pPr>
            <a:r>
              <a:rPr lang="en-US" dirty="0"/>
              <a:t>Word of the Father,</a:t>
            </a:r>
            <a:br>
              <a:rPr lang="en-US" dirty="0"/>
            </a:br>
            <a:r>
              <a:rPr lang="en-US" dirty="0"/>
              <a:t>Now in flesh appearing.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838B05-DCFF-7487-D999-540EB0C83C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00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255E-C533-13BA-5067-8E1298E1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Hymn: #88 “O Come All Ye Faithful”</a:t>
            </a:r>
            <a:br>
              <a:rPr lang="en-US" dirty="0"/>
            </a:br>
            <a:r>
              <a:rPr lang="ja-JP" altLang="en-US" dirty="0"/>
              <a:t>聖歌</a:t>
            </a:r>
            <a:r>
              <a:rPr lang="en-US" altLang="ja-JP" dirty="0"/>
              <a:t>: #88 “”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91842-5386-FC38-EF7C-2F8FF7E367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Chorus:</a:t>
            </a:r>
          </a:p>
          <a:p>
            <a:pPr marL="0" indent="0">
              <a:buNone/>
            </a:pPr>
            <a:r>
              <a:rPr lang="en-US"/>
              <a:t>O </a:t>
            </a:r>
            <a:r>
              <a:rPr lang="en-US" dirty="0"/>
              <a:t>come let us adore Him,</a:t>
            </a:r>
            <a:br>
              <a:rPr lang="en-US" dirty="0"/>
            </a:br>
            <a:r>
              <a:rPr lang="en-US" dirty="0"/>
              <a:t>O come let us adore Him,</a:t>
            </a:r>
            <a:br>
              <a:rPr lang="en-US" dirty="0"/>
            </a:br>
            <a:r>
              <a:rPr lang="en-US" dirty="0"/>
              <a:t>O comes let us adore Him,</a:t>
            </a:r>
            <a:br>
              <a:rPr lang="en-US" dirty="0"/>
            </a:br>
            <a:r>
              <a:rPr lang="en-US" dirty="0"/>
              <a:t>Christ the Lord.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838B05-DCFF-7487-D999-540EB0C83C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37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50CA0-CD0B-9E6F-7C72-2105706AD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36" y="365125"/>
            <a:ext cx="10709564" cy="1325563"/>
          </a:xfrm>
        </p:spPr>
        <p:txBody>
          <a:bodyPr>
            <a:normAutofit/>
          </a:bodyPr>
          <a:lstStyle/>
          <a:p>
            <a:r>
              <a:rPr lang="en-US" dirty="0"/>
              <a:t>Scripture Reading: Luke 1:26-33 [CEB]</a:t>
            </a:r>
            <a:br>
              <a:rPr lang="en-US" dirty="0"/>
            </a:br>
            <a:r>
              <a:rPr lang="ja-JP" altLang="en-US" dirty="0"/>
              <a:t>閱讀經</a:t>
            </a:r>
            <a:r>
              <a:rPr lang="en-US" altLang="ja-JP" dirty="0"/>
              <a:t>: </a:t>
            </a:r>
            <a:r>
              <a:rPr lang="ja-JP" altLang="en-US" b="1" i="0" dirty="0">
                <a:effectLst/>
              </a:rPr>
              <a:t>道成肉身</a:t>
            </a:r>
            <a:r>
              <a:rPr lang="ja-JP" altLang="en-US" b="1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en-US" altLang="zh-CN" dirty="0">
                <a:latin typeface="system-ui"/>
              </a:rPr>
              <a:t>1</a:t>
            </a:r>
            <a:r>
              <a:rPr lang="en-US" altLang="zh-CN" b="1" i="0" dirty="0">
                <a:effectLst/>
                <a:latin typeface="system-ui"/>
              </a:rPr>
              <a:t>:26-33 [</a:t>
            </a:r>
            <a:r>
              <a:rPr lang="zh-CN" altLang="en-US" b="1" i="0" dirty="0">
                <a:effectLst/>
                <a:latin typeface="system-ui"/>
              </a:rPr>
              <a:t>新譯本</a:t>
            </a:r>
            <a:r>
              <a:rPr lang="en-US" altLang="zh-CN" b="1" i="0" dirty="0">
                <a:effectLst/>
                <a:latin typeface="system-ui"/>
              </a:rPr>
              <a:t>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89357-0667-E367-46F9-A9CFEABFE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236" y="1779443"/>
            <a:ext cx="10836564" cy="4351338"/>
          </a:xfrm>
        </p:spPr>
        <p:txBody>
          <a:bodyPr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kern="100" baseline="30000" dirty="0">
                <a:effectLst/>
                <a:latin typeface="Segoe UI" panose="020B0502040204020203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26 </a:t>
            </a:r>
            <a:r>
              <a:rPr lang="en-US" sz="2800" kern="100" dirty="0">
                <a:effectLst/>
                <a:latin typeface="Segoe UI" panose="020B0502040204020203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When Elizabeth was six months pregnant, God sent the angel Gabriel to Nazareth, a city in Galilee, </a:t>
            </a:r>
            <a:endParaRPr lang="en-US" sz="2800" kern="1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altLang="zh-TW" sz="2800" i="0" baseline="300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26 </a:t>
            </a:r>
            <a:r>
              <a:rPr lang="zh-TW" altLang="en-US" sz="2800" i="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到了第六個月，天使加百列奉　神差遣，往加利利的拿撒勒城去，</a:t>
            </a:r>
            <a:endParaRPr lang="en-US" sz="2800" kern="100" dirty="0">
              <a:solidFill>
                <a:schemeClr val="bg1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kern="100" baseline="30000" dirty="0">
                <a:effectLst/>
                <a:latin typeface="Segoe UI" panose="020B0502040204020203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27 </a:t>
            </a:r>
            <a:r>
              <a:rPr lang="en-US" sz="2800" kern="100" dirty="0">
                <a:effectLst/>
                <a:latin typeface="Segoe UI" panose="020B0502040204020203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to a virgin who was engaged to a man named Joseph, a descendant of David’s house. The virgin’s name was Mary. 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baseline="30000" dirty="0">
                <a:solidFill>
                  <a:schemeClr val="bg1"/>
                </a:solidFill>
                <a:effectLst/>
                <a:latin typeface="system-ui"/>
                <a:ea typeface="Malgun Gothic" panose="020B0503020000020004" pitchFamily="34" charset="-127"/>
                <a:cs typeface="Arial" panose="020B0604020202020204" pitchFamily="34" charset="0"/>
              </a:rPr>
              <a:t>27 </a:t>
            </a:r>
            <a:r>
              <a:rPr lang="ko-KR" sz="2800" dirty="0">
                <a:solidFill>
                  <a:schemeClr val="bg1"/>
                </a:solidFill>
                <a:effectLst/>
                <a:latin typeface="system-ui"/>
                <a:ea typeface="Malgun Gothic" panose="020B0503020000020004" pitchFamily="34" charset="-127"/>
                <a:cs typeface="Arial" panose="020B0604020202020204" pitchFamily="34" charset="0"/>
              </a:rPr>
              <a:t>到了一個童貞女那裡，</a:t>
            </a:r>
            <a:r>
              <a:rPr lang="ko-KR" sz="2800" dirty="0">
                <a:solidFill>
                  <a:schemeClr val="bg1"/>
                </a:solidFill>
                <a:effectLst/>
                <a:ea typeface="MS Gothic" panose="020B0609070205080204" pitchFamily="49" charset="-128"/>
                <a:cs typeface="MS Gothic" panose="020B0609070205080204" pitchFamily="49" charset="-128"/>
              </a:rPr>
              <a:t>她</a:t>
            </a:r>
            <a:r>
              <a:rPr lang="ko-KR" sz="2800" dirty="0">
                <a:solidFill>
                  <a:schemeClr val="bg1"/>
                </a:solidFill>
                <a:effectLst/>
                <a:ea typeface="Malgun Gothic" panose="020B0503020000020004" pitchFamily="34" charset="-127"/>
                <a:cs typeface="Malgun Gothic" panose="020B0503020000020004" pitchFamily="34" charset="-127"/>
              </a:rPr>
              <a:t>已經和大衛家一個名叫約瑟的人訂了婚，童貞女的名字是馬利亞</a:t>
            </a:r>
            <a:r>
              <a:rPr lang="ko-KR" sz="2800" dirty="0">
                <a:solidFill>
                  <a:schemeClr val="bg1"/>
                </a:solidFill>
                <a:effectLst/>
                <a:ea typeface="MS Mincho" panose="02020609040205080304" pitchFamily="49" charset="-128"/>
                <a:cs typeface="MS Mincho" panose="02020609040205080304" pitchFamily="49" charset="-128"/>
              </a:rPr>
              <a:t>。</a:t>
            </a:r>
            <a:r>
              <a:rPr lang="en-US" sz="2800" dirty="0">
                <a:solidFill>
                  <a:schemeClr val="bg1"/>
                </a:solidFill>
                <a:effectLst/>
                <a:latin typeface="system-ui"/>
                <a:ea typeface="Malgun Gothic" panose="020B0503020000020004" pitchFamily="34" charset="-127"/>
                <a:cs typeface="Arial" panose="020B0604020202020204" pitchFamily="34" charset="0"/>
              </a:rPr>
              <a:t> </a:t>
            </a:r>
            <a:endParaRPr lang="en-US" sz="2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839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50CA0-CD0B-9E6F-7C72-2105706AD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36" y="365125"/>
            <a:ext cx="10709564" cy="1325563"/>
          </a:xfrm>
        </p:spPr>
        <p:txBody>
          <a:bodyPr>
            <a:normAutofit/>
          </a:bodyPr>
          <a:lstStyle/>
          <a:p>
            <a:r>
              <a:rPr lang="en-US" dirty="0"/>
              <a:t>Scripture Reading: Luke 1:28-30 [CEB]</a:t>
            </a:r>
            <a:br>
              <a:rPr lang="en-US" dirty="0"/>
            </a:br>
            <a:r>
              <a:rPr lang="ja-JP" altLang="en-US" dirty="0"/>
              <a:t>閱讀經</a:t>
            </a:r>
            <a:r>
              <a:rPr lang="en-US" altLang="ja-JP" dirty="0"/>
              <a:t>: </a:t>
            </a:r>
            <a:r>
              <a:rPr lang="ja-JP" altLang="en-US" b="1" i="0" dirty="0">
                <a:effectLst/>
              </a:rPr>
              <a:t>道成肉身</a:t>
            </a:r>
            <a:r>
              <a:rPr lang="ja-JP" altLang="en-US" b="1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en-US" altLang="zh-CN" dirty="0">
                <a:latin typeface="system-ui"/>
              </a:rPr>
              <a:t>1</a:t>
            </a:r>
            <a:r>
              <a:rPr lang="en-US" altLang="zh-CN" b="1" i="0" dirty="0">
                <a:effectLst/>
                <a:latin typeface="system-ui"/>
              </a:rPr>
              <a:t>:28-30 [</a:t>
            </a:r>
            <a:r>
              <a:rPr lang="zh-CN" altLang="en-US" b="1" i="0" dirty="0">
                <a:effectLst/>
                <a:latin typeface="system-ui"/>
              </a:rPr>
              <a:t>新譯本</a:t>
            </a:r>
            <a:r>
              <a:rPr lang="en-US" altLang="zh-CN" b="1" i="0" dirty="0">
                <a:effectLst/>
                <a:latin typeface="system-ui"/>
              </a:rPr>
              <a:t>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89357-0667-E367-46F9-A9CFEABFE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236" y="1616364"/>
            <a:ext cx="10836564" cy="4514417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kern="100" baseline="300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28 </a:t>
            </a:r>
            <a:r>
              <a:rPr lang="en-US" sz="2800" kern="1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When the angel came to her, he said, “Rejoice, favored one! The Lord is with you!” 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baseline="300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28 </a:t>
            </a:r>
            <a:r>
              <a:rPr lang="ko-KR" sz="28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天使進去，對</a:t>
            </a:r>
            <a:r>
              <a:rPr lang="ko-KR" sz="28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MS Gothic" panose="020B0609070205080204" pitchFamily="49" charset="-128"/>
              </a:rPr>
              <a:t>她</a:t>
            </a:r>
            <a:r>
              <a:rPr lang="ko-KR" sz="28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Malgun Gothic" panose="020B0503020000020004" pitchFamily="34" charset="-127"/>
              </a:rPr>
              <a:t>說：</a:t>
            </a:r>
            <a:r>
              <a:rPr lang="en-US" sz="28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“</a:t>
            </a:r>
            <a:r>
              <a:rPr lang="ko-KR" sz="28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恭喜！蒙大恩的女子，主與</a:t>
            </a:r>
            <a:r>
              <a:rPr lang="ko-KR" sz="28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MS Gothic" panose="020B0609070205080204" pitchFamily="49" charset="-128"/>
              </a:rPr>
              <a:t>你</a:t>
            </a:r>
            <a:r>
              <a:rPr lang="ko-KR" sz="28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Malgun Gothic" panose="020B0503020000020004" pitchFamily="34" charset="-127"/>
              </a:rPr>
              <a:t>同在</a:t>
            </a:r>
            <a:r>
              <a:rPr lang="ko-KR" sz="28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MS Mincho" panose="02020609040205080304" pitchFamily="49" charset="-128"/>
              </a:rPr>
              <a:t>！</a:t>
            </a:r>
            <a:endParaRPr lang="en-US" sz="2800" kern="100" dirty="0">
              <a:solidFill>
                <a:schemeClr val="bg1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kern="100" baseline="300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29 </a:t>
            </a:r>
            <a:r>
              <a:rPr lang="en-US" sz="2800" kern="1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She was confused by these words and wondered what kind of greeting this might be. 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kern="100" baseline="300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29 </a:t>
            </a:r>
            <a:r>
              <a:rPr lang="ko-KR" sz="2800" kern="1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MS Gothic" panose="020B0609070205080204" pitchFamily="49" charset="-128"/>
              </a:rPr>
              <a:t>她</a:t>
            </a:r>
            <a:r>
              <a:rPr lang="ko-KR" sz="2800" kern="1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Malgun Gothic" panose="020B0503020000020004" pitchFamily="34" charset="-127"/>
              </a:rPr>
              <a:t>卻因這話驚慌起來，反覆思想這樣祝賀是甚</a:t>
            </a:r>
            <a:r>
              <a:rPr lang="ko-KR" sz="2800" kern="1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MS Gothic" panose="020B0609070205080204" pitchFamily="49" charset="-128"/>
              </a:rPr>
              <a:t>麼</a:t>
            </a:r>
            <a:r>
              <a:rPr lang="ko-KR" sz="2800" kern="1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Malgun Gothic" panose="020B0503020000020004" pitchFamily="34" charset="-127"/>
              </a:rPr>
              <a:t>意思</a:t>
            </a:r>
            <a:r>
              <a:rPr lang="ko-KR" sz="2800" kern="1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MS Mincho" panose="02020609040205080304" pitchFamily="49" charset="-128"/>
              </a:rPr>
              <a:t>。</a:t>
            </a:r>
            <a:br>
              <a:rPr lang="en-US" altLang="ko-KR" sz="2800" kern="1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MS Mincho" panose="02020609040205080304" pitchFamily="49" charset="-128"/>
              </a:rPr>
            </a:br>
            <a:r>
              <a:rPr lang="en-US" sz="2800" b="1" kern="100" baseline="300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30 </a:t>
            </a:r>
            <a:r>
              <a:rPr lang="en-US" sz="2800" kern="1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The angel said, “Don’t be afraid, Mary. God is honoring you.</a:t>
            </a:r>
            <a:br>
              <a:rPr lang="en-US" sz="2800" kern="1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</a:br>
            <a:r>
              <a:rPr lang="en-US" altLang="zh-TW" sz="2800" i="0" baseline="300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30 </a:t>
            </a:r>
            <a:r>
              <a:rPr lang="zh-TW" altLang="en-US" sz="2800" i="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天使說：“馬利亞，不要怕！因你已從　神那裡蒙了恩。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349022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50CA0-CD0B-9E6F-7C72-2105706AD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10642600" cy="1325563"/>
          </a:xfrm>
        </p:spPr>
        <p:txBody>
          <a:bodyPr>
            <a:normAutofit/>
          </a:bodyPr>
          <a:lstStyle/>
          <a:p>
            <a:r>
              <a:rPr lang="en-US" dirty="0"/>
              <a:t>Scripture Reading: Luke 1:31-33 [CEB]</a:t>
            </a:r>
            <a:br>
              <a:rPr lang="en-US" dirty="0"/>
            </a:br>
            <a:r>
              <a:rPr lang="ja-JP" altLang="en-US" dirty="0"/>
              <a:t>閱讀經</a:t>
            </a:r>
            <a:r>
              <a:rPr lang="en-US" altLang="ja-JP" dirty="0"/>
              <a:t>: </a:t>
            </a:r>
            <a:r>
              <a:rPr lang="ja-JP" altLang="en-US" b="1" i="0" dirty="0">
                <a:effectLst/>
              </a:rPr>
              <a:t>道成肉身</a:t>
            </a:r>
            <a:r>
              <a:rPr lang="ja-JP" altLang="en-US" b="1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en-US" altLang="zh-CN" dirty="0">
                <a:latin typeface="system-ui"/>
              </a:rPr>
              <a:t>1</a:t>
            </a:r>
            <a:r>
              <a:rPr lang="en-US" altLang="zh-CN" b="1" i="0" dirty="0">
                <a:effectLst/>
                <a:latin typeface="system-ui"/>
              </a:rPr>
              <a:t>:31-33 [</a:t>
            </a:r>
            <a:r>
              <a:rPr lang="zh-CN" altLang="en-US" b="1" i="0" dirty="0">
                <a:effectLst/>
                <a:latin typeface="system-ui"/>
              </a:rPr>
              <a:t>新譯本</a:t>
            </a:r>
            <a:r>
              <a:rPr lang="en-US" altLang="zh-CN" b="1" i="0" dirty="0">
                <a:effectLst/>
                <a:latin typeface="system-ui"/>
              </a:rPr>
              <a:t>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89357-0667-E367-46F9-A9CFEABFE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236" y="1616364"/>
            <a:ext cx="10836564" cy="451441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kern="100" baseline="300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31 </a:t>
            </a:r>
            <a:r>
              <a:rPr lang="en-US" sz="2800" kern="1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Look! You will conceive and give birth to a son, and you will name him Jesus. 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altLang="zh-TW" sz="2800" i="0" baseline="300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31 </a:t>
            </a:r>
            <a:r>
              <a:rPr lang="zh-TW" altLang="en-US" sz="2800" i="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你將懷孕生子，要給他起名叫耶穌。</a:t>
            </a:r>
            <a:br>
              <a:rPr lang="en-US" altLang="zh-TW" sz="1600" b="0" i="0" dirty="0">
                <a:solidFill>
                  <a:srgbClr val="000000"/>
                </a:solidFill>
                <a:effectLst/>
                <a:latin typeface="system-ui"/>
              </a:rPr>
            </a:br>
            <a:r>
              <a:rPr lang="en-US" sz="2800" b="1" kern="100" baseline="300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32 </a:t>
            </a:r>
            <a:r>
              <a:rPr lang="en-US" sz="2800" kern="1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He will be great and he will be called the Son of the Most High. The Lord God will give him the throne of David his father. 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altLang="zh-TW" sz="2800" i="0" baseline="300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32 </a:t>
            </a:r>
            <a:r>
              <a:rPr lang="zh-TW" altLang="en-US" sz="2800" i="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他將要被尊為大，稱為至高者的兒子，主　神要把他祖大衛的王位賜給他，</a:t>
            </a:r>
            <a:br>
              <a:rPr lang="en-US" altLang="ko-KR" sz="2800" kern="1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MS Mincho" panose="02020609040205080304" pitchFamily="49" charset="-128"/>
              </a:rPr>
            </a:br>
            <a:r>
              <a:rPr lang="en-US" sz="2800" b="1" kern="100" baseline="300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33 </a:t>
            </a:r>
            <a:r>
              <a:rPr lang="en-US" sz="2800" kern="1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He will rule over Jacob’s house forever, and there will be no end to his kingdom.”</a:t>
            </a:r>
            <a:br>
              <a:rPr lang="en-US" sz="2800" kern="1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</a:br>
            <a:r>
              <a:rPr lang="en-US" altLang="zh-TW" sz="2800" i="0" baseline="300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33 </a:t>
            </a:r>
            <a:r>
              <a:rPr lang="zh-TW" altLang="en-US" sz="2800" i="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他要作王統治雅各家，直到永遠，他的國沒有窮盡。”</a:t>
            </a:r>
            <a:endParaRPr lang="en-US" sz="2800" kern="100" dirty="0">
              <a:solidFill>
                <a:schemeClr val="bg1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418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85FD2A-F5A3-5E36-E51F-21DB7C1E6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Breath of Heaven – English Ministry</a:t>
            </a:r>
            <a:br>
              <a:rPr lang="en-US" dirty="0"/>
            </a:br>
            <a:r>
              <a:rPr lang="ja-JP" altLang="en-US" dirty="0"/>
              <a:t>天堂的氣息 </a:t>
            </a:r>
            <a:r>
              <a:rPr lang="en-US" altLang="ja-JP" dirty="0"/>
              <a:t>--</a:t>
            </a:r>
            <a:r>
              <a:rPr lang="ja-JP" altLang="en-US" dirty="0"/>
              <a:t>英語事工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4E19DB-BEF1-866C-8763-3EA3C1DFE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7947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 have traveled</a:t>
            </a:r>
            <a:br>
              <a:rPr lang="en-US" dirty="0"/>
            </a:br>
            <a:r>
              <a:rPr lang="en-US" dirty="0"/>
              <a:t>    many moonless nights,</a:t>
            </a:r>
          </a:p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我走過許多個沒有月亮的夜晚</a:t>
            </a:r>
            <a:endParaRPr lang="en-US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en-US" dirty="0"/>
              <a:t>cold and weary,</a:t>
            </a:r>
            <a:br>
              <a:rPr lang="en-US" dirty="0"/>
            </a:br>
            <a:r>
              <a:rPr lang="en-US" dirty="0"/>
              <a:t>    with a babe inside</a:t>
            </a:r>
            <a:br>
              <a:rPr lang="en-US" dirty="0"/>
            </a:br>
            <a:br>
              <a:rPr lang="en-US" dirty="0"/>
            </a:br>
            <a:r>
              <a:rPr lang="ja-JP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又冷又疲倦</a:t>
            </a:r>
            <a:br>
              <a:rPr lang="en-US" altLang="ja-JP" dirty="0">
                <a:solidFill>
                  <a:schemeClr val="bg1"/>
                </a:solidFill>
              </a:rPr>
            </a:br>
            <a:r>
              <a:rPr lang="en-US" altLang="ja-JP" dirty="0">
                <a:solidFill>
                  <a:schemeClr val="bg1"/>
                </a:solidFill>
              </a:rPr>
              <a:t> </a:t>
            </a: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裡面有一個嬰兒</a:t>
            </a:r>
            <a:endParaRPr lang="en-US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8" name="Content Placeholder 7" descr="A drawing of a person in a blue robe&#10;&#10;Description automatically generated">
            <a:extLst>
              <a:ext uri="{FF2B5EF4-FFF2-40B4-BE49-F238E27FC236}">
                <a16:creationId xmlns:a16="http://schemas.microsoft.com/office/drawing/2014/main" id="{8AE2C0D5-B344-FDA3-EA90-FEAA456FF6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903" y="1377833"/>
            <a:ext cx="1962769" cy="5011566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9504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50CA0-CD0B-9E6F-7C72-2105706A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Call to Worship: John 1:9-14 [CEB]</a:t>
            </a:r>
            <a:br>
              <a:rPr lang="en-US" dirty="0"/>
            </a:br>
            <a:r>
              <a:rPr lang="ja-JP" altLang="en-US" dirty="0"/>
              <a:t>宣召经文</a:t>
            </a:r>
            <a:r>
              <a:rPr lang="en-US" altLang="ja-JP" dirty="0"/>
              <a:t>: </a:t>
            </a:r>
            <a:r>
              <a:rPr lang="ja-JP" altLang="en-US" b="1" i="0" dirty="0">
                <a:effectLst/>
              </a:rPr>
              <a:t>道成肉身</a:t>
            </a:r>
            <a:r>
              <a:rPr lang="ja-JP" altLang="en-US" b="1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en-US" altLang="zh-CN" dirty="0">
                <a:latin typeface="system-ui"/>
              </a:rPr>
              <a:t>1</a:t>
            </a:r>
            <a:r>
              <a:rPr lang="en-US" altLang="zh-CN" b="1" i="0" dirty="0">
                <a:effectLst/>
                <a:latin typeface="system-ui"/>
              </a:rPr>
              <a:t>:9-14 [</a:t>
            </a:r>
            <a:r>
              <a:rPr lang="zh-CN" altLang="en-US" b="1" i="0" dirty="0">
                <a:effectLst/>
                <a:latin typeface="system-ui"/>
              </a:rPr>
              <a:t>新譯本</a:t>
            </a:r>
            <a:r>
              <a:rPr lang="en-US" altLang="zh-CN" b="1" i="0" dirty="0">
                <a:effectLst/>
                <a:latin typeface="system-ui"/>
              </a:rPr>
              <a:t>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89357-0667-E367-46F9-A9CFEABFE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kern="100" baseline="300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 9 </a:t>
            </a:r>
            <a:r>
              <a:rPr lang="en-US" kern="1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The true light that shines on all people</a:t>
            </a:r>
            <a:br>
              <a:rPr lang="en-US" kern="1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</a:br>
            <a:r>
              <a:rPr lang="en-US" kern="1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    was coming into the world.</a:t>
            </a:r>
          </a:p>
          <a:p>
            <a:pPr marL="0" indent="0">
              <a:buNone/>
            </a:pPr>
            <a:r>
              <a:rPr lang="zh-TW" altLang="en-US" i="0" dirty="0">
                <a:solidFill>
                  <a:schemeClr val="bg1"/>
                </a:solidFill>
                <a:effectLst/>
              </a:rPr>
              <a:t> </a:t>
            </a:r>
            <a:r>
              <a:rPr lang="en-US" altLang="zh-TW" i="0" baseline="30000" dirty="0">
                <a:solidFill>
                  <a:schemeClr val="bg1"/>
                </a:solidFill>
                <a:effectLst/>
              </a:rPr>
              <a:t>9 </a:t>
            </a:r>
            <a:r>
              <a:rPr lang="zh-TW" altLang="en-US" i="0" dirty="0">
                <a:solidFill>
                  <a:schemeClr val="bg1"/>
                </a:solidFill>
                <a:effectLst/>
              </a:rPr>
              <a:t>那光來到世界，是普照世人的真光。</a:t>
            </a:r>
            <a:endParaRPr lang="en-US" altLang="zh-TW" i="0" dirty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r>
              <a:rPr lang="en-US" baseline="30000" dirty="0">
                <a:effectLst/>
                <a:ea typeface="Malgun Gothic" panose="020B0503020000020004" pitchFamily="34" charset="-127"/>
              </a:rPr>
              <a:t>10 </a:t>
            </a:r>
            <a:r>
              <a:rPr lang="en-US" dirty="0">
                <a:effectLst/>
                <a:ea typeface="Malgun Gothic" panose="020B0503020000020004" pitchFamily="34" charset="-127"/>
              </a:rPr>
              <a:t>The light was in the world,</a:t>
            </a:r>
            <a:br>
              <a:rPr lang="en-US" dirty="0">
                <a:effectLst/>
                <a:ea typeface="Malgun Gothic" panose="020B0503020000020004" pitchFamily="34" charset="-127"/>
              </a:rPr>
            </a:br>
            <a:r>
              <a:rPr lang="en-US" dirty="0">
                <a:effectLst/>
                <a:ea typeface="Malgun Gothic" panose="020B0503020000020004" pitchFamily="34" charset="-127"/>
              </a:rPr>
              <a:t>    and the world came into being through the light,</a:t>
            </a:r>
            <a:br>
              <a:rPr lang="en-US" dirty="0">
                <a:effectLst/>
                <a:ea typeface="Malgun Gothic" panose="020B0503020000020004" pitchFamily="34" charset="-127"/>
              </a:rPr>
            </a:br>
            <a:r>
              <a:rPr lang="en-US" dirty="0">
                <a:effectLst/>
                <a:ea typeface="Malgun Gothic" panose="020B0503020000020004" pitchFamily="34" charset="-127"/>
              </a:rPr>
              <a:t>        but the world didn’t recognize the light.</a:t>
            </a:r>
            <a:endParaRPr lang="en-US" dirty="0"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en-US" altLang="zh-TW" i="0" baseline="30000" dirty="0">
                <a:solidFill>
                  <a:schemeClr val="bg1"/>
                </a:solidFill>
                <a:effectLst/>
              </a:rPr>
              <a:t>10 </a:t>
            </a:r>
            <a:r>
              <a:rPr lang="zh-TW" altLang="en-US" i="0" dirty="0">
                <a:solidFill>
                  <a:schemeClr val="bg1"/>
                </a:solidFill>
                <a:effectLst/>
              </a:rPr>
              <a:t>他在世界，世界也是藉著他造的，世界卻不認識他。 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320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85FD2A-F5A3-5E36-E51F-21DB7C1E6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Breath of Heaven – English Ministry</a:t>
            </a:r>
            <a:br>
              <a:rPr lang="en-US" dirty="0"/>
            </a:br>
            <a:r>
              <a:rPr lang="ja-JP" altLang="en-US" dirty="0"/>
              <a:t>天堂的氣息 </a:t>
            </a:r>
            <a:r>
              <a:rPr lang="en-US" altLang="ja-JP" dirty="0"/>
              <a:t>--</a:t>
            </a:r>
            <a:r>
              <a:rPr lang="ja-JP" altLang="en-US" dirty="0"/>
              <a:t>英語事工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4E19DB-BEF1-866C-8763-3EA3C1DFE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7947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And I wonder what I’ve done,</a:t>
            </a:r>
          </a:p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我想知道我做了什麼</a:t>
            </a:r>
            <a:endParaRPr lang="en-US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en-US" dirty="0"/>
              <a:t>Holy Father, You have come,</a:t>
            </a:r>
            <a:br>
              <a:rPr lang="en-US" dirty="0"/>
            </a:br>
            <a:r>
              <a:rPr lang="en-US" dirty="0"/>
              <a:t>   and chosen me now,</a:t>
            </a:r>
            <a:br>
              <a:rPr lang="en-US" dirty="0"/>
            </a:br>
            <a:r>
              <a:rPr lang="en-US" dirty="0"/>
              <a:t>    to carry Your son,</a:t>
            </a:r>
            <a:br>
              <a:rPr lang="en-US" dirty="0"/>
            </a:br>
            <a:br>
              <a:rPr lang="en-US" dirty="0"/>
            </a:br>
            <a:r>
              <a:rPr lang="ja-JP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聖父您來了</a:t>
            </a:r>
            <a:r>
              <a:rPr lang="en-US" altLang="ja-JP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現在你挑選了我</a:t>
            </a:r>
            <a:br>
              <a:rPr lang="en-US" altLang="ja-JP" dirty="0">
                <a:solidFill>
                  <a:schemeClr val="bg1"/>
                </a:solidFill>
              </a:rPr>
            </a:br>
            <a:r>
              <a:rPr lang="en-US" altLang="ja-JP" dirty="0">
                <a:solidFill>
                  <a:schemeClr val="bg1"/>
                </a:solidFill>
              </a:rPr>
              <a:t> </a:t>
            </a: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生下你的兒子</a:t>
            </a:r>
            <a:endParaRPr lang="en-US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8" name="Content Placeholder 7" descr="A drawing of a person in a blue robe&#10;&#10;Description automatically generated">
            <a:extLst>
              <a:ext uri="{FF2B5EF4-FFF2-40B4-BE49-F238E27FC236}">
                <a16:creationId xmlns:a16="http://schemas.microsoft.com/office/drawing/2014/main" id="{8AE2C0D5-B344-FDA3-EA90-FEAA456FF6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903" y="1377833"/>
            <a:ext cx="1962769" cy="5011566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38606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85FD2A-F5A3-5E36-E51F-21DB7C1E6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Breath of Heaven – English Ministry</a:t>
            </a:r>
            <a:br>
              <a:rPr lang="en-US" dirty="0"/>
            </a:br>
            <a:r>
              <a:rPr lang="ja-JP" altLang="en-US" dirty="0"/>
              <a:t>天堂的氣息 </a:t>
            </a:r>
            <a:r>
              <a:rPr lang="en-US" altLang="ja-JP" dirty="0"/>
              <a:t>--</a:t>
            </a:r>
            <a:r>
              <a:rPr lang="ja-JP" altLang="en-US" dirty="0"/>
              <a:t>英語事工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4E19DB-BEF1-866C-8763-3EA3C1DFE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7947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 am waiting in a silent prayer,</a:t>
            </a:r>
          </a:p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我在默默的祈禱中等待</a:t>
            </a:r>
            <a:endParaRPr lang="en-US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en-US" dirty="0"/>
              <a:t>I am frightened,</a:t>
            </a:r>
            <a:br>
              <a:rPr lang="en-US" dirty="0"/>
            </a:br>
            <a:r>
              <a:rPr lang="en-US" dirty="0"/>
              <a:t>   by the load I bear.</a:t>
            </a:r>
            <a:br>
              <a:rPr lang="en-US" dirty="0"/>
            </a:br>
            <a:br>
              <a:rPr lang="en-US" dirty="0"/>
            </a:b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我對我所承擔的重擔感到害怕</a:t>
            </a:r>
            <a:endParaRPr lang="en-US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7" name="Content Placeholder 6" descr="A person and person on a donkey&#10;&#10;Description automatically generated">
            <a:extLst>
              <a:ext uri="{FF2B5EF4-FFF2-40B4-BE49-F238E27FC236}">
                <a16:creationId xmlns:a16="http://schemas.microsoft.com/office/drawing/2014/main" id="{B47DBA7A-79E8-E784-08EB-27DFB912FF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08" y="2259761"/>
            <a:ext cx="5433293" cy="2838711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55720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85FD2A-F5A3-5E36-E51F-21DB7C1E6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Breath of Heaven – English Ministry</a:t>
            </a:r>
            <a:br>
              <a:rPr lang="en-US" dirty="0"/>
            </a:br>
            <a:r>
              <a:rPr lang="ja-JP" altLang="en-US" dirty="0"/>
              <a:t>天堂的氣息 </a:t>
            </a:r>
            <a:r>
              <a:rPr lang="en-US" altLang="ja-JP" dirty="0"/>
              <a:t>--</a:t>
            </a:r>
            <a:r>
              <a:rPr lang="ja-JP" altLang="en-US" dirty="0"/>
              <a:t>英語事工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4E19DB-BEF1-866C-8763-3EA3C1DFE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7947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In a world as cold as stone,</a:t>
            </a:r>
          </a:p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我在默默的祈禱中等待</a:t>
            </a:r>
            <a:endParaRPr lang="en-US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en-US" dirty="0"/>
              <a:t>Must I walk this path alone?</a:t>
            </a:r>
            <a:br>
              <a:rPr lang="en-US" dirty="0"/>
            </a:br>
            <a:br>
              <a:rPr lang="en-US" dirty="0"/>
            </a:b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我對我所承擔的重擔感到害怕</a:t>
            </a:r>
            <a:endParaRPr lang="en-US" altLang="zh-TW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en-US" dirty="0">
                <a:ea typeface="Malgun Gothic" panose="020B0503020000020004" pitchFamily="34" charset="-127"/>
              </a:rPr>
              <a:t>Be with me now,</a:t>
            </a:r>
            <a:br>
              <a:rPr lang="en-US" dirty="0">
                <a:ea typeface="Malgun Gothic" panose="020B0503020000020004" pitchFamily="34" charset="-127"/>
              </a:rPr>
            </a:br>
            <a:r>
              <a:rPr lang="en-US" dirty="0">
                <a:ea typeface="Malgun Gothic" panose="020B0503020000020004" pitchFamily="34" charset="-127"/>
              </a:rPr>
              <a:t>Be with me now.</a:t>
            </a:r>
          </a:p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  <a:ea typeface="Malgun Gothic" panose="020B0503020000020004" pitchFamily="34" charset="-127"/>
              </a:rPr>
              <a:t>現在和我在一起</a:t>
            </a:r>
            <a:br>
              <a:rPr lang="en-US" altLang="zh-TW" dirty="0">
                <a:solidFill>
                  <a:schemeClr val="bg1"/>
                </a:solidFill>
                <a:ea typeface="Malgun Gothic" panose="020B0503020000020004" pitchFamily="34" charset="-127"/>
              </a:rPr>
            </a:br>
            <a:r>
              <a:rPr lang="zh-TW" altLang="en-US" dirty="0">
                <a:solidFill>
                  <a:schemeClr val="bg1"/>
                </a:solidFill>
                <a:ea typeface="Malgun Gothic" panose="020B0503020000020004" pitchFamily="34" charset="-127"/>
              </a:rPr>
              <a:t>現在和我在一起</a:t>
            </a:r>
            <a:endParaRPr lang="en-US" dirty="0">
              <a:solidFill>
                <a:schemeClr val="bg1"/>
              </a:solidFill>
              <a:ea typeface="Malgun Gothic" panose="020B0503020000020004" pitchFamily="34" charset="-127"/>
            </a:endParaRPr>
          </a:p>
        </p:txBody>
      </p:sp>
      <p:pic>
        <p:nvPicPr>
          <p:cNvPr id="8" name="Content Placeholder 7" descr="A painting of a landscape with a couple of people&#10;&#10;Description automatically generated">
            <a:extLst>
              <a:ext uri="{FF2B5EF4-FFF2-40B4-BE49-F238E27FC236}">
                <a16:creationId xmlns:a16="http://schemas.microsoft.com/office/drawing/2014/main" id="{F7712E74-77F8-F031-6EAB-A499BF25B1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37" y="1825625"/>
            <a:ext cx="5181600" cy="3452241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39646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F443D6-F8E5-8A97-0A6D-81C6F31D1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Breath of Heaven, hold me together, be forever near me,</a:t>
            </a:r>
            <a:br>
              <a:rPr lang="en-US" dirty="0"/>
            </a:br>
            <a:r>
              <a:rPr lang="en-US" dirty="0"/>
              <a:t>    Breath of Heaven.</a:t>
            </a:r>
          </a:p>
          <a:p>
            <a:pPr marL="0" indent="0">
              <a:buNone/>
            </a:pPr>
            <a:r>
              <a:rPr lang="ja-JP" altLang="en-US" dirty="0">
                <a:solidFill>
                  <a:schemeClr val="bg1"/>
                </a:solidFill>
              </a:rPr>
              <a:t>天堂的氣息</a:t>
            </a:r>
            <a:r>
              <a:rPr lang="en-US" altLang="ja-JP" dirty="0">
                <a:solidFill>
                  <a:schemeClr val="bg1"/>
                </a:solidFill>
              </a:rPr>
              <a:t>, </a:t>
            </a:r>
            <a:r>
              <a:rPr lang="ja-JP" altLang="en-US" dirty="0">
                <a:solidFill>
                  <a:schemeClr val="bg1"/>
                </a:solidFill>
              </a:rPr>
              <a:t>把我抱在一起</a:t>
            </a:r>
            <a:r>
              <a:rPr lang="en-US" altLang="ja-JP" dirty="0">
                <a:solidFill>
                  <a:schemeClr val="bg1"/>
                </a:solidFill>
              </a:rPr>
              <a:t>, </a:t>
            </a: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永遠留在我身邊</a:t>
            </a:r>
            <a:r>
              <a:rPr lang="en-US" altLang="zh-TW" dirty="0">
                <a:solidFill>
                  <a:schemeClr val="bg1"/>
                </a:solidFill>
              </a:rPr>
              <a:t>,</a:t>
            </a:r>
            <a:r>
              <a:rPr lang="ja-JP" altLang="en-US" dirty="0">
                <a:solidFill>
                  <a:schemeClr val="bg1"/>
                </a:solidFill>
              </a:rPr>
              <a:t>天堂的氣息</a:t>
            </a:r>
            <a:r>
              <a:rPr lang="en-US" altLang="ja-JP" dirty="0">
                <a:solidFill>
                  <a:schemeClr val="bg1"/>
                </a:solidFill>
              </a:rPr>
              <a:t>,</a:t>
            </a:r>
          </a:p>
          <a:p>
            <a:pPr marL="0" indent="0">
              <a:buNone/>
            </a:pPr>
            <a:r>
              <a:rPr lang="en-US" dirty="0"/>
              <a:t>Breath of Heaven, lighten my darkness, pour over me Your</a:t>
            </a:r>
            <a:br>
              <a:rPr lang="en-US" dirty="0"/>
            </a:br>
            <a:r>
              <a:rPr lang="en-US" dirty="0"/>
              <a:t>    holiness, for You are holy, Breath of Heaven.</a:t>
            </a:r>
          </a:p>
          <a:p>
            <a:pPr marL="0" indent="0">
              <a:buNone/>
            </a:pPr>
            <a:r>
              <a:rPr lang="ja-JP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天堂的氣息</a:t>
            </a:r>
            <a:r>
              <a:rPr lang="en-US" altLang="ja-JP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點亮我的黑暗</a:t>
            </a:r>
            <a:r>
              <a:rPr lang="en-US" altLang="zh-TW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將祢的聖潔傾倒在我身上</a:t>
            </a:r>
            <a:r>
              <a:rPr lang="en-US" altLang="zh-TW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</a:t>
            </a:r>
            <a:br>
              <a:rPr lang="en-US" altLang="zh-TW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n-US" altLang="zh-TW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因為你是聖潔的</a:t>
            </a:r>
            <a:r>
              <a:rPr lang="en-US" altLang="zh-TW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</a:t>
            </a:r>
            <a:r>
              <a:rPr lang="ja-JP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天堂的氣息</a:t>
            </a:r>
            <a:endParaRPr lang="en-US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5F38DE6-0988-ABA3-5ACE-ED51C0E56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Breath of Heaven – English Ministry</a:t>
            </a:r>
            <a:br>
              <a:rPr lang="en-US" dirty="0"/>
            </a:br>
            <a:r>
              <a:rPr lang="ja-JP" altLang="en-US" dirty="0"/>
              <a:t>天堂的氣息 </a:t>
            </a:r>
            <a:r>
              <a:rPr lang="en-US" altLang="ja-JP" dirty="0"/>
              <a:t>--</a:t>
            </a:r>
            <a:r>
              <a:rPr lang="ja-JP" altLang="en-US" dirty="0"/>
              <a:t>英語事工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252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85FD2A-F5A3-5E36-E51F-21DB7C1E6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Breath of Heaven – English Ministry</a:t>
            </a:r>
            <a:br>
              <a:rPr lang="en-US" dirty="0"/>
            </a:br>
            <a:r>
              <a:rPr lang="ja-JP" altLang="en-US" dirty="0"/>
              <a:t>天堂的氣息 </a:t>
            </a:r>
            <a:r>
              <a:rPr lang="en-US" altLang="ja-JP" dirty="0"/>
              <a:t>--</a:t>
            </a:r>
            <a:r>
              <a:rPr lang="ja-JP" altLang="en-US" dirty="0"/>
              <a:t>英語事工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4E19DB-BEF1-866C-8763-3EA3C1DFE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676791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Do You wonder as You watch my face,</a:t>
            </a:r>
          </a:p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當你看著我的臉時你是否想知道</a:t>
            </a:r>
            <a:endParaRPr lang="en-US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en-US" dirty="0"/>
              <a:t>If a wiser one should have had my place?</a:t>
            </a:r>
            <a:br>
              <a:rPr lang="en-US" dirty="0"/>
            </a:br>
            <a:br>
              <a:rPr lang="en-US" dirty="0"/>
            </a:b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如果有更聰明的人應該佔據我的位置</a:t>
            </a:r>
            <a:endParaRPr lang="en-US" altLang="zh-TW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7" name="Content Placeholder 6" descr="A painting of a person holding a baby&#10;&#10;Description automatically generated">
            <a:extLst>
              <a:ext uri="{FF2B5EF4-FFF2-40B4-BE49-F238E27FC236}">
                <a16:creationId xmlns:a16="http://schemas.microsoft.com/office/drawing/2014/main" id="{6798A572-E905-3881-4FB9-E7FC449042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551" y="1603952"/>
            <a:ext cx="3108098" cy="4351338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42010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85FD2A-F5A3-5E36-E51F-21DB7C1E6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Breath of Heaven – English Ministry</a:t>
            </a:r>
            <a:br>
              <a:rPr lang="en-US" dirty="0"/>
            </a:br>
            <a:r>
              <a:rPr lang="ja-JP" altLang="en-US" dirty="0"/>
              <a:t>天堂的氣息 </a:t>
            </a:r>
            <a:r>
              <a:rPr lang="en-US" altLang="ja-JP" dirty="0"/>
              <a:t>--</a:t>
            </a:r>
            <a:r>
              <a:rPr lang="ja-JP" altLang="en-US" dirty="0"/>
              <a:t>英語事工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4E19DB-BEF1-866C-8763-3EA3C1DFE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676791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But I offer all I am for the mercy of Your plan.</a:t>
            </a:r>
          </a:p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但我提供我的一切 </a:t>
            </a:r>
            <a:br>
              <a:rPr lang="en-US" altLang="zh-TW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n-US" altLang="zh-TW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  </a:t>
            </a: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為了你的計劃的憐憫</a:t>
            </a:r>
            <a:endParaRPr lang="en-US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en-US" dirty="0"/>
              <a:t>Help me be strong, help me, help me.</a:t>
            </a:r>
            <a:br>
              <a:rPr lang="en-US" dirty="0"/>
            </a:br>
            <a:br>
              <a:rPr lang="en-US" dirty="0"/>
            </a:b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幫助我堅強</a:t>
            </a:r>
            <a:r>
              <a:rPr lang="en-US" altLang="zh-TW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ja-JP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幫我</a:t>
            </a:r>
            <a:r>
              <a:rPr lang="en-US" altLang="ja-JP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ja-JP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幫我</a:t>
            </a:r>
            <a:endParaRPr lang="en-US" altLang="zh-TW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7" name="Content Placeholder 6" descr="A painting of a person holding a baby&#10;&#10;Description automatically generated">
            <a:extLst>
              <a:ext uri="{FF2B5EF4-FFF2-40B4-BE49-F238E27FC236}">
                <a16:creationId xmlns:a16="http://schemas.microsoft.com/office/drawing/2014/main" id="{6798A572-E905-3881-4FB9-E7FC449042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551" y="1603952"/>
            <a:ext cx="3108098" cy="4351338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09488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F443D6-F8E5-8A97-0A6D-81C6F31D1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Breath of Heaven, hold me together, be forever near me,</a:t>
            </a:r>
            <a:br>
              <a:rPr lang="en-US" dirty="0"/>
            </a:br>
            <a:r>
              <a:rPr lang="en-US" dirty="0"/>
              <a:t>    Breath of Heaven.</a:t>
            </a:r>
          </a:p>
          <a:p>
            <a:pPr marL="0" indent="0">
              <a:buNone/>
            </a:pPr>
            <a:r>
              <a:rPr lang="ja-JP" altLang="en-US" dirty="0">
                <a:solidFill>
                  <a:schemeClr val="bg1"/>
                </a:solidFill>
              </a:rPr>
              <a:t>天堂的氣息</a:t>
            </a:r>
            <a:r>
              <a:rPr lang="en-US" altLang="ja-JP" dirty="0">
                <a:solidFill>
                  <a:schemeClr val="bg1"/>
                </a:solidFill>
              </a:rPr>
              <a:t>, </a:t>
            </a:r>
            <a:r>
              <a:rPr lang="ja-JP" altLang="en-US" dirty="0">
                <a:solidFill>
                  <a:schemeClr val="bg1"/>
                </a:solidFill>
              </a:rPr>
              <a:t>把我抱在一起</a:t>
            </a:r>
            <a:r>
              <a:rPr lang="en-US" altLang="ja-JP" dirty="0">
                <a:solidFill>
                  <a:schemeClr val="bg1"/>
                </a:solidFill>
              </a:rPr>
              <a:t>, </a:t>
            </a: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永遠留在我身邊</a:t>
            </a:r>
            <a:r>
              <a:rPr lang="en-US" altLang="zh-TW" dirty="0">
                <a:solidFill>
                  <a:schemeClr val="bg1"/>
                </a:solidFill>
              </a:rPr>
              <a:t>,</a:t>
            </a:r>
            <a:r>
              <a:rPr lang="ja-JP" altLang="en-US" dirty="0">
                <a:solidFill>
                  <a:schemeClr val="bg1"/>
                </a:solidFill>
              </a:rPr>
              <a:t>天堂的氣息</a:t>
            </a:r>
            <a:r>
              <a:rPr lang="en-US" altLang="ja-JP" dirty="0">
                <a:solidFill>
                  <a:schemeClr val="bg1"/>
                </a:solidFill>
              </a:rPr>
              <a:t>,</a:t>
            </a:r>
          </a:p>
          <a:p>
            <a:pPr marL="0" indent="0">
              <a:buNone/>
            </a:pPr>
            <a:r>
              <a:rPr lang="en-US" dirty="0"/>
              <a:t>Breath of Heaven, lighten my darkness, pour over me Your</a:t>
            </a:r>
            <a:br>
              <a:rPr lang="en-US" dirty="0"/>
            </a:br>
            <a:r>
              <a:rPr lang="en-US" dirty="0"/>
              <a:t>    holiness, for You are holy.</a:t>
            </a:r>
          </a:p>
          <a:p>
            <a:pPr marL="0" indent="0">
              <a:buNone/>
            </a:pPr>
            <a:r>
              <a:rPr lang="ja-JP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天堂的氣息</a:t>
            </a:r>
            <a:r>
              <a:rPr lang="en-US" altLang="ja-JP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點亮我的黑暗</a:t>
            </a:r>
            <a:r>
              <a:rPr lang="en-US" altLang="zh-TW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將祢的聖潔傾倒在我身上</a:t>
            </a:r>
            <a:r>
              <a:rPr lang="en-US" altLang="zh-TW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</a:t>
            </a:r>
            <a:br>
              <a:rPr lang="en-US" altLang="zh-TW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n-US" altLang="zh-TW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因為你是聖潔的</a:t>
            </a:r>
            <a:r>
              <a:rPr lang="en-US" altLang="zh-TW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</a:t>
            </a:r>
            <a:endParaRPr lang="en-US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5F38DE6-0988-ABA3-5ACE-ED51C0E56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Breath of Heaven – English Ministry</a:t>
            </a:r>
            <a:br>
              <a:rPr lang="en-US" dirty="0"/>
            </a:br>
            <a:r>
              <a:rPr lang="ja-JP" altLang="en-US" dirty="0"/>
              <a:t>天堂的氣息 </a:t>
            </a:r>
            <a:r>
              <a:rPr lang="en-US" altLang="ja-JP" dirty="0"/>
              <a:t>--</a:t>
            </a:r>
            <a:r>
              <a:rPr lang="ja-JP" altLang="en-US" dirty="0"/>
              <a:t>英語事工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2332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F443D6-F8E5-8A97-0A6D-81C6F31D1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Breath of Heaven, hold me together, be forever near me,</a:t>
            </a:r>
            <a:br>
              <a:rPr lang="en-US" dirty="0"/>
            </a:br>
            <a:r>
              <a:rPr lang="en-US" dirty="0"/>
              <a:t>    Breath of Heaven.</a:t>
            </a:r>
          </a:p>
          <a:p>
            <a:pPr marL="0" indent="0">
              <a:buNone/>
            </a:pPr>
            <a:r>
              <a:rPr lang="ja-JP" altLang="en-US" dirty="0">
                <a:solidFill>
                  <a:schemeClr val="bg1"/>
                </a:solidFill>
              </a:rPr>
              <a:t>天堂的氣息</a:t>
            </a:r>
            <a:r>
              <a:rPr lang="en-US" altLang="ja-JP" dirty="0">
                <a:solidFill>
                  <a:schemeClr val="bg1"/>
                </a:solidFill>
              </a:rPr>
              <a:t>, </a:t>
            </a:r>
            <a:r>
              <a:rPr lang="ja-JP" altLang="en-US" dirty="0">
                <a:solidFill>
                  <a:schemeClr val="bg1"/>
                </a:solidFill>
              </a:rPr>
              <a:t>把我抱在一起</a:t>
            </a:r>
            <a:r>
              <a:rPr lang="en-US" altLang="ja-JP" dirty="0">
                <a:solidFill>
                  <a:schemeClr val="bg1"/>
                </a:solidFill>
              </a:rPr>
              <a:t>, </a:t>
            </a: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永遠留在我身邊</a:t>
            </a:r>
            <a:r>
              <a:rPr lang="en-US" altLang="zh-TW" dirty="0">
                <a:solidFill>
                  <a:schemeClr val="bg1"/>
                </a:solidFill>
              </a:rPr>
              <a:t>,</a:t>
            </a:r>
            <a:r>
              <a:rPr lang="ja-JP" altLang="en-US" dirty="0">
                <a:solidFill>
                  <a:schemeClr val="bg1"/>
                </a:solidFill>
              </a:rPr>
              <a:t>天堂的氣息</a:t>
            </a:r>
            <a:r>
              <a:rPr lang="en-US" altLang="ja-JP" dirty="0">
                <a:solidFill>
                  <a:schemeClr val="bg1"/>
                </a:solidFill>
              </a:rPr>
              <a:t>,</a:t>
            </a:r>
          </a:p>
          <a:p>
            <a:pPr marL="0" indent="0">
              <a:buNone/>
            </a:pPr>
            <a:r>
              <a:rPr lang="en-US" dirty="0"/>
              <a:t>Breath of Heaven, lighten my darkness, pour over me Your</a:t>
            </a:r>
            <a:br>
              <a:rPr lang="en-US" dirty="0"/>
            </a:br>
            <a:r>
              <a:rPr lang="en-US" dirty="0"/>
              <a:t>    holiness, for You are holy.</a:t>
            </a:r>
          </a:p>
          <a:p>
            <a:pPr marL="0" indent="0">
              <a:buNone/>
            </a:pPr>
            <a:r>
              <a:rPr lang="ja-JP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天堂的氣息</a:t>
            </a:r>
            <a:r>
              <a:rPr lang="en-US" altLang="ja-JP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點亮我的黑暗</a:t>
            </a:r>
            <a:r>
              <a:rPr lang="en-US" altLang="zh-TW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將祢的聖潔傾倒在我身上</a:t>
            </a:r>
            <a:r>
              <a:rPr lang="en-US" altLang="zh-TW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</a:t>
            </a:r>
            <a:br>
              <a:rPr lang="en-US" altLang="zh-TW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n-US" altLang="zh-TW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因為你是聖潔的</a:t>
            </a:r>
            <a:r>
              <a:rPr lang="en-US" altLang="zh-TW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</a:t>
            </a:r>
            <a:endParaRPr lang="en-US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5F38DE6-0988-ABA3-5ACE-ED51C0E56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Breath of Heaven – English Ministry</a:t>
            </a:r>
            <a:br>
              <a:rPr lang="en-US" dirty="0"/>
            </a:br>
            <a:r>
              <a:rPr lang="ja-JP" altLang="en-US" dirty="0"/>
              <a:t>天堂的氣息 </a:t>
            </a:r>
            <a:r>
              <a:rPr lang="en-US" altLang="ja-JP" dirty="0"/>
              <a:t>--</a:t>
            </a:r>
            <a:r>
              <a:rPr lang="ja-JP" altLang="en-US" dirty="0"/>
              <a:t>英語事工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6262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F443D6-F8E5-8A97-0A6D-81C6F31D1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Breath of Heaven, </a:t>
            </a:r>
          </a:p>
          <a:p>
            <a:pPr marL="0" indent="0">
              <a:buNone/>
            </a:pPr>
            <a:r>
              <a:rPr lang="ja-JP" altLang="en-US" dirty="0">
                <a:solidFill>
                  <a:schemeClr val="bg1"/>
                </a:solidFill>
              </a:rPr>
              <a:t>天堂的氣息</a:t>
            </a:r>
            <a:r>
              <a:rPr lang="en-US" altLang="ja-JP" dirty="0">
                <a:solidFill>
                  <a:schemeClr val="bg1"/>
                </a:solidFill>
              </a:rPr>
              <a:t>, </a:t>
            </a:r>
            <a:br>
              <a:rPr lang="en-US" altLang="ja-JP" dirty="0">
                <a:solidFill>
                  <a:schemeClr val="bg1"/>
                </a:solidFill>
              </a:rPr>
            </a:br>
            <a:r>
              <a:rPr lang="en-US" dirty="0"/>
              <a:t>Breath of Heaven, </a:t>
            </a:r>
          </a:p>
          <a:p>
            <a:pPr marL="0" indent="0">
              <a:buNone/>
            </a:pPr>
            <a:r>
              <a:rPr lang="ja-JP" altLang="en-US" dirty="0">
                <a:solidFill>
                  <a:schemeClr val="bg1"/>
                </a:solidFill>
              </a:rPr>
              <a:t>天堂的氣息</a:t>
            </a:r>
            <a:r>
              <a:rPr lang="en-US" altLang="ja-JP" dirty="0">
                <a:solidFill>
                  <a:schemeClr val="bg1"/>
                </a:solidFill>
              </a:rPr>
              <a:t>, </a:t>
            </a:r>
          </a:p>
          <a:p>
            <a:pPr marL="0" indent="0">
              <a:buNone/>
            </a:pPr>
            <a:r>
              <a:rPr lang="en-US" dirty="0"/>
              <a:t>Breath of Heaven, </a:t>
            </a:r>
          </a:p>
          <a:p>
            <a:pPr marL="0" indent="0">
              <a:buNone/>
            </a:pPr>
            <a:r>
              <a:rPr lang="ja-JP" altLang="en-US" dirty="0">
                <a:solidFill>
                  <a:schemeClr val="bg1"/>
                </a:solidFill>
              </a:rPr>
              <a:t>天堂的氣息</a:t>
            </a:r>
            <a:r>
              <a:rPr lang="en-US" altLang="ja-JP" dirty="0">
                <a:solidFill>
                  <a:schemeClr val="bg1"/>
                </a:solidFill>
              </a:rPr>
              <a:t>, </a:t>
            </a:r>
          </a:p>
          <a:p>
            <a:pPr marL="0" indent="0">
              <a:buNone/>
            </a:pPr>
            <a:r>
              <a:rPr lang="en-US" dirty="0"/>
              <a:t>Breath of Heaven, </a:t>
            </a:r>
          </a:p>
          <a:p>
            <a:pPr marL="0" indent="0">
              <a:buNone/>
            </a:pPr>
            <a:r>
              <a:rPr lang="ja-JP" altLang="en-US" dirty="0">
                <a:solidFill>
                  <a:schemeClr val="bg1"/>
                </a:solidFill>
              </a:rPr>
              <a:t>天堂的氣息</a:t>
            </a:r>
            <a:r>
              <a:rPr lang="en-US" altLang="ja-JP" dirty="0">
                <a:solidFill>
                  <a:schemeClr val="bg1"/>
                </a:solidFill>
              </a:rPr>
              <a:t>, </a:t>
            </a:r>
          </a:p>
          <a:p>
            <a:pPr marL="0" indent="0">
              <a:buNone/>
            </a:pPr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5F38DE6-0988-ABA3-5ACE-ED51C0E56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Breath of Heaven – English Ministry</a:t>
            </a:r>
            <a:br>
              <a:rPr lang="en-US" dirty="0"/>
            </a:br>
            <a:r>
              <a:rPr lang="ja-JP" altLang="en-US" dirty="0"/>
              <a:t>天堂的氣息 </a:t>
            </a:r>
            <a:r>
              <a:rPr lang="en-US" altLang="ja-JP" dirty="0"/>
              <a:t>--</a:t>
            </a:r>
            <a:r>
              <a:rPr lang="ja-JP" altLang="en-US" dirty="0"/>
              <a:t>英語事工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1817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50CA0-CD0B-9E6F-7C72-2105706AD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27" y="383598"/>
            <a:ext cx="10709564" cy="1325563"/>
          </a:xfrm>
        </p:spPr>
        <p:txBody>
          <a:bodyPr>
            <a:normAutofit/>
          </a:bodyPr>
          <a:lstStyle/>
          <a:p>
            <a:r>
              <a:rPr lang="en-US" dirty="0"/>
              <a:t>Scripture Reading: Luke 2:4-7 [CEB]</a:t>
            </a:r>
            <a:br>
              <a:rPr lang="en-US" dirty="0"/>
            </a:br>
            <a:r>
              <a:rPr lang="ja-JP" altLang="en-US" dirty="0"/>
              <a:t>閱讀經</a:t>
            </a:r>
            <a:r>
              <a:rPr lang="en-US" altLang="ja-JP" dirty="0"/>
              <a:t>: </a:t>
            </a:r>
            <a:r>
              <a:rPr lang="ja-JP" altLang="en-US" b="1" i="0" dirty="0">
                <a:effectLst/>
              </a:rPr>
              <a:t>道成肉身</a:t>
            </a:r>
            <a:r>
              <a:rPr lang="ja-JP" altLang="en-US" b="1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en-US" altLang="zh-CN" dirty="0">
                <a:latin typeface="system-ui"/>
              </a:rPr>
              <a:t>2</a:t>
            </a:r>
            <a:r>
              <a:rPr lang="en-US" altLang="zh-CN" b="1" i="0" dirty="0">
                <a:effectLst/>
                <a:latin typeface="system-ui"/>
              </a:rPr>
              <a:t>:4-7 [</a:t>
            </a:r>
            <a:r>
              <a:rPr lang="zh-CN" altLang="en-US" b="1" i="0" dirty="0">
                <a:effectLst/>
                <a:latin typeface="system-ui"/>
              </a:rPr>
              <a:t>新譯本</a:t>
            </a:r>
            <a:r>
              <a:rPr lang="en-US" altLang="zh-CN" b="1" i="0" dirty="0">
                <a:effectLst/>
                <a:latin typeface="system-ui"/>
              </a:rPr>
              <a:t>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89357-0667-E367-46F9-A9CFEABFE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54" y="1779443"/>
            <a:ext cx="11122891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kern="100" baseline="300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4 </a:t>
            </a:r>
            <a:r>
              <a:rPr lang="en-US" sz="2800" kern="1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Since Joseph belonged to David’s house and family line, he went up from the city of Nazareth in Galilee to David’s city, called Bethlehem, in Judea. 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altLang="zh-TW" sz="2800" i="0" baseline="300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4 </a:t>
            </a:r>
            <a:r>
              <a:rPr lang="zh-TW" altLang="en-US" sz="2800" i="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約瑟本是大衛家族的人，也從加利利的拿撒勒上猶太去，到了大衛的城伯利恆，</a:t>
            </a:r>
            <a:endParaRPr lang="en-US" sz="2800" kern="100" dirty="0">
              <a:solidFill>
                <a:schemeClr val="bg1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kern="100" baseline="300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5 </a:t>
            </a:r>
            <a:r>
              <a:rPr lang="en-US" sz="2800" kern="1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He went to be enrolled together with Mary, who was promised to him in marriage and who was pregnant. 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TW" altLang="en-US" sz="2800" i="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 </a:t>
            </a:r>
            <a:r>
              <a:rPr lang="en-US" altLang="zh-TW" sz="2800" i="0" baseline="300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5 </a:t>
            </a:r>
            <a:r>
              <a:rPr lang="zh-TW" altLang="en-US" sz="2800" i="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與所聘之妻馬利亞一同登記戶口。那時馬利亞的身孕已經重了。</a:t>
            </a:r>
            <a:endParaRPr lang="en-US" sz="2800" kern="100" dirty="0">
              <a:solidFill>
                <a:schemeClr val="bg1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997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50CA0-CD0B-9E6F-7C72-2105706A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Call to Worship: John 1:11-12 [CEB]</a:t>
            </a:r>
            <a:br>
              <a:rPr lang="en-US" dirty="0"/>
            </a:br>
            <a:r>
              <a:rPr lang="ja-JP" altLang="en-US" dirty="0"/>
              <a:t>宣召经文</a:t>
            </a:r>
            <a:r>
              <a:rPr lang="en-US" altLang="ja-JP" dirty="0"/>
              <a:t>: </a:t>
            </a:r>
            <a:r>
              <a:rPr lang="ja-JP" altLang="en-US" b="1" i="0" dirty="0">
                <a:effectLst/>
              </a:rPr>
              <a:t>道成肉身</a:t>
            </a:r>
            <a:r>
              <a:rPr lang="ja-JP" altLang="en-US" b="1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en-US" altLang="zh-CN" dirty="0">
                <a:latin typeface="system-ui"/>
              </a:rPr>
              <a:t>1</a:t>
            </a:r>
            <a:r>
              <a:rPr lang="en-US" altLang="zh-CN" b="1" i="0" dirty="0">
                <a:effectLst/>
                <a:latin typeface="system-ui"/>
              </a:rPr>
              <a:t>:11-12 [</a:t>
            </a:r>
            <a:r>
              <a:rPr lang="zh-CN" altLang="en-US" b="1" i="0" dirty="0">
                <a:effectLst/>
                <a:latin typeface="system-ui"/>
              </a:rPr>
              <a:t>新譯本</a:t>
            </a:r>
            <a:r>
              <a:rPr lang="en-US" altLang="zh-CN" b="1" i="0" dirty="0">
                <a:effectLst/>
                <a:latin typeface="system-ui"/>
              </a:rPr>
              <a:t>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89357-0667-E367-46F9-A9CFEABFE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kern="100" baseline="300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 11 </a:t>
            </a:r>
            <a:r>
              <a:rPr lang="en-US" kern="1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The light came to his own people,</a:t>
            </a:r>
            <a:br>
              <a:rPr lang="en-US" kern="1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</a:br>
            <a:r>
              <a:rPr lang="en-US" kern="1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    and his own people didn’t welcome him.</a:t>
            </a:r>
          </a:p>
          <a:p>
            <a:pPr marL="0" indent="0">
              <a:buNone/>
            </a:pPr>
            <a:r>
              <a:rPr lang="en-US" altLang="zh-TW" i="0" baseline="30000" dirty="0">
                <a:solidFill>
                  <a:schemeClr val="bg1"/>
                </a:solidFill>
                <a:effectLst/>
              </a:rPr>
              <a:t>11 </a:t>
            </a:r>
            <a:r>
              <a:rPr lang="zh-TW" altLang="en-US" i="0" dirty="0">
                <a:solidFill>
                  <a:schemeClr val="bg1"/>
                </a:solidFill>
                <a:effectLst/>
              </a:rPr>
              <a:t>他到自己的地方來，自己的人卻不接受他。</a:t>
            </a:r>
            <a:endParaRPr lang="en-US" altLang="zh-TW" i="0" dirty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r>
              <a:rPr lang="en-US" baseline="30000" dirty="0">
                <a:effectLst/>
                <a:ea typeface="Malgun Gothic" panose="020B0503020000020004" pitchFamily="34" charset="-127"/>
              </a:rPr>
              <a:t>12 </a:t>
            </a:r>
            <a:r>
              <a:rPr lang="en-US" dirty="0">
                <a:effectLst/>
                <a:ea typeface="Malgun Gothic" panose="020B0503020000020004" pitchFamily="34" charset="-127"/>
              </a:rPr>
              <a:t>But those who did welcome him,</a:t>
            </a:r>
            <a:br>
              <a:rPr lang="en-US" dirty="0">
                <a:effectLst/>
                <a:ea typeface="Malgun Gothic" panose="020B0503020000020004" pitchFamily="34" charset="-127"/>
              </a:rPr>
            </a:br>
            <a:r>
              <a:rPr lang="en-US" dirty="0">
                <a:effectLst/>
                <a:ea typeface="Malgun Gothic" panose="020B0503020000020004" pitchFamily="34" charset="-127"/>
              </a:rPr>
              <a:t>        those who believed in his name,</a:t>
            </a:r>
            <a:br>
              <a:rPr lang="en-US" dirty="0">
                <a:effectLst/>
                <a:ea typeface="Malgun Gothic" panose="020B0503020000020004" pitchFamily="34" charset="-127"/>
              </a:rPr>
            </a:br>
            <a:r>
              <a:rPr lang="en-US" dirty="0">
                <a:effectLst/>
                <a:ea typeface="Malgun Gothic" panose="020B0503020000020004" pitchFamily="34" charset="-127"/>
              </a:rPr>
              <a:t>    he authorized to become God’s children,</a:t>
            </a:r>
          </a:p>
          <a:p>
            <a:pPr marL="0" indent="0">
              <a:buNone/>
            </a:pPr>
            <a:r>
              <a:rPr lang="en-US" altLang="zh-TW" i="0" baseline="30000" dirty="0">
                <a:solidFill>
                  <a:schemeClr val="bg1"/>
                </a:solidFill>
                <a:effectLst/>
              </a:rPr>
              <a:t>12 </a:t>
            </a:r>
            <a:r>
              <a:rPr lang="zh-TW" altLang="en-US" i="0" dirty="0">
                <a:solidFill>
                  <a:schemeClr val="bg1"/>
                </a:solidFill>
                <a:effectLst/>
              </a:rPr>
              <a:t>凡接受他的，就是信他名的人，他就賜給他們權利，</a:t>
            </a:r>
            <a:br>
              <a:rPr lang="en-US" altLang="zh-TW" i="0" dirty="0">
                <a:solidFill>
                  <a:schemeClr val="bg1"/>
                </a:solidFill>
                <a:effectLst/>
              </a:rPr>
            </a:br>
            <a:r>
              <a:rPr lang="zh-TW" altLang="en-US" i="0" dirty="0">
                <a:solidFill>
                  <a:schemeClr val="bg1"/>
                </a:solidFill>
                <a:effectLst/>
              </a:rPr>
              <a:t>成為　神的兒女。</a:t>
            </a:r>
            <a:endParaRPr lang="en-US" kern="100" dirty="0">
              <a:solidFill>
                <a:schemeClr val="bg1"/>
              </a:solidFill>
              <a:effectLst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kern="100" dirty="0">
              <a:effectLst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948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50CA0-CD0B-9E6F-7C72-2105706AD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27" y="383598"/>
            <a:ext cx="10709564" cy="1325563"/>
          </a:xfrm>
        </p:spPr>
        <p:txBody>
          <a:bodyPr>
            <a:normAutofit/>
          </a:bodyPr>
          <a:lstStyle/>
          <a:p>
            <a:r>
              <a:rPr lang="en-US" dirty="0"/>
              <a:t>Scripture Reading: Luke 2:6-7 [CEB]</a:t>
            </a:r>
            <a:br>
              <a:rPr lang="en-US" dirty="0"/>
            </a:br>
            <a:r>
              <a:rPr lang="ja-JP" altLang="en-US" dirty="0"/>
              <a:t>閱讀經</a:t>
            </a:r>
            <a:r>
              <a:rPr lang="en-US" altLang="ja-JP" dirty="0"/>
              <a:t>: </a:t>
            </a:r>
            <a:r>
              <a:rPr lang="ja-JP" altLang="en-US" b="1" i="0" dirty="0">
                <a:effectLst/>
              </a:rPr>
              <a:t>道成肉身</a:t>
            </a:r>
            <a:r>
              <a:rPr lang="ja-JP" altLang="en-US" b="1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en-US" altLang="zh-CN" dirty="0">
                <a:latin typeface="system-ui"/>
              </a:rPr>
              <a:t>2</a:t>
            </a:r>
            <a:r>
              <a:rPr lang="en-US" altLang="zh-CN" b="1" i="0" dirty="0">
                <a:effectLst/>
                <a:latin typeface="system-ui"/>
              </a:rPr>
              <a:t>:6-7 [</a:t>
            </a:r>
            <a:r>
              <a:rPr lang="zh-CN" altLang="en-US" b="1" i="0" dirty="0">
                <a:effectLst/>
                <a:latin typeface="system-ui"/>
              </a:rPr>
              <a:t>新譯本</a:t>
            </a:r>
            <a:r>
              <a:rPr lang="en-US" altLang="zh-CN" b="1" i="0" dirty="0">
                <a:effectLst/>
                <a:latin typeface="system-ui"/>
              </a:rPr>
              <a:t>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89357-0667-E367-46F9-A9CFEABFE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54" y="1779443"/>
            <a:ext cx="11122891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kern="100" baseline="300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6 </a:t>
            </a:r>
            <a:r>
              <a:rPr lang="en-US" sz="2800" kern="1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While they were there, the time came for Mary to have her baby. 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altLang="zh-TW" sz="2800" i="0" baseline="300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6 </a:t>
            </a:r>
            <a:r>
              <a:rPr lang="zh-TW" altLang="en-US" sz="2800" i="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他們在那裡的時候，馬利亞的產期到了，</a:t>
            </a:r>
            <a:endParaRPr lang="en-US" sz="2800" kern="100" dirty="0">
              <a:solidFill>
                <a:schemeClr val="bg1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kern="100" baseline="300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7 </a:t>
            </a:r>
            <a:r>
              <a:rPr lang="en-US" sz="2800" kern="1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She gave birth to her firstborn child, a son, wrapped him snugly, and laid him in a manger, because there was no place for them in the guestroom.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TW" altLang="en-US" sz="2800" i="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 </a:t>
            </a:r>
            <a:r>
              <a:rPr lang="en-US" altLang="zh-TW" sz="2800" i="0" baseline="300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7 </a:t>
            </a:r>
            <a:r>
              <a:rPr lang="zh-TW" altLang="en-US" sz="2800" i="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生了頭胎兒子，用布包著，放在馬槽裡，因為客店裡沒有地方。</a:t>
            </a:r>
            <a:endParaRPr lang="en-US" sz="2800" kern="100" dirty="0">
              <a:solidFill>
                <a:schemeClr val="bg1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652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2764D3-F0A9-C33D-4521-A90320C02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Choir Anthem: “The First Noel”</a:t>
            </a:r>
            <a:br>
              <a:rPr lang="en-US" dirty="0"/>
            </a:br>
            <a:r>
              <a:rPr lang="ja-JP" altLang="en-US" dirty="0"/>
              <a:t>合唱團國歌</a:t>
            </a:r>
            <a:r>
              <a:rPr lang="en-US" altLang="ja-JP" dirty="0"/>
              <a:t>: </a:t>
            </a:r>
            <a:r>
              <a:rPr lang="zh-TW" altLang="en-US" dirty="0"/>
              <a:t>第一個諾埃爾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50CD99-3729-A25C-E8E4-A25290565B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The first noel the angel</a:t>
            </a:r>
            <a:br>
              <a:rPr lang="en-US" sz="3600" dirty="0"/>
            </a:br>
            <a:r>
              <a:rPr lang="en-US" sz="3600" dirty="0"/>
              <a:t>    did say,</a:t>
            </a:r>
            <a:br>
              <a:rPr lang="en-US" sz="3600" dirty="0"/>
            </a:br>
            <a:r>
              <a:rPr lang="en-US" sz="3600" dirty="0"/>
              <a:t>Was to certain poor</a:t>
            </a:r>
            <a:br>
              <a:rPr lang="en-US" sz="3600" dirty="0"/>
            </a:br>
            <a:r>
              <a:rPr lang="en-US" sz="3600" dirty="0"/>
              <a:t>    shepherds in fields</a:t>
            </a:r>
            <a:br>
              <a:rPr lang="en-US" sz="3600" dirty="0"/>
            </a:br>
            <a:r>
              <a:rPr lang="en-US" sz="3600" dirty="0"/>
              <a:t>        as they lay.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AF67C2-DC7C-6DFC-394F-6FEA7D0860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273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2764D3-F0A9-C33D-4521-A90320C02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Choir Anthem: “The First Noel”</a:t>
            </a:r>
            <a:br>
              <a:rPr lang="en-US" dirty="0"/>
            </a:br>
            <a:r>
              <a:rPr lang="ja-JP" altLang="en-US" dirty="0"/>
              <a:t>合唱團國歌</a:t>
            </a:r>
            <a:r>
              <a:rPr lang="en-US" altLang="ja-JP" dirty="0"/>
              <a:t>: </a:t>
            </a:r>
            <a:r>
              <a:rPr lang="zh-TW" altLang="en-US"/>
              <a:t>第一個諾埃爾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50CD99-3729-A25C-E8E4-A25290565B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In fields where they</a:t>
            </a:r>
            <a:br>
              <a:rPr lang="en-US" sz="3600" dirty="0"/>
            </a:br>
            <a:r>
              <a:rPr lang="en-US" sz="3600" dirty="0"/>
              <a:t>    lay keeping their sheep,</a:t>
            </a:r>
            <a:br>
              <a:rPr lang="en-US" sz="3600" dirty="0"/>
            </a:br>
            <a:r>
              <a:rPr lang="en-US" sz="3600" dirty="0"/>
              <a:t>On a cold winter’s night</a:t>
            </a:r>
            <a:br>
              <a:rPr lang="en-US" sz="3600" dirty="0"/>
            </a:br>
            <a:r>
              <a:rPr lang="en-US" sz="3600" dirty="0"/>
              <a:t>    that was so deep.</a:t>
            </a:r>
          </a:p>
          <a:p>
            <a:pPr marL="0" indent="0">
              <a:buNone/>
            </a:pPr>
            <a:r>
              <a:rPr lang="en-US" sz="3600" dirty="0"/>
              <a:t>Noel, Noel, Noel, Noel!</a:t>
            </a:r>
            <a:br>
              <a:rPr lang="en-US" sz="3600" dirty="0"/>
            </a:br>
            <a:r>
              <a:rPr lang="en-US" sz="3600" dirty="0"/>
              <a:t>Born is the King of Israel!</a:t>
            </a:r>
            <a:br>
              <a:rPr lang="en-US" sz="3600" dirty="0"/>
            </a:br>
            <a:r>
              <a:rPr lang="en-US" sz="3600" dirty="0"/>
              <a:t>Noel, Noel, Noel, Noel,</a:t>
            </a:r>
            <a:br>
              <a:rPr lang="en-US" sz="3600" dirty="0"/>
            </a:br>
            <a:r>
              <a:rPr lang="en-US" sz="3600" dirty="0"/>
              <a:t>Noel!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AF67C2-DC7C-6DFC-394F-6FEA7D0860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132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2764D3-F0A9-C33D-4521-A90320C02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Choir Anthem: “The First Noel”</a:t>
            </a:r>
            <a:br>
              <a:rPr lang="en-US" dirty="0"/>
            </a:br>
            <a:r>
              <a:rPr lang="ja-JP" altLang="en-US" dirty="0"/>
              <a:t>合唱團國歌</a:t>
            </a:r>
            <a:r>
              <a:rPr lang="en-US" altLang="ja-JP" dirty="0"/>
              <a:t>: </a:t>
            </a:r>
            <a:r>
              <a:rPr lang="zh-TW" altLang="en-US"/>
              <a:t>第一個諾埃爾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50CD99-3729-A25C-E8E4-A25290565B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For all to see there was</a:t>
            </a:r>
            <a:br>
              <a:rPr lang="en-US" sz="3600" dirty="0"/>
            </a:br>
            <a:r>
              <a:rPr lang="en-US" sz="3600" dirty="0"/>
              <a:t>    a star shining in the</a:t>
            </a:r>
            <a:br>
              <a:rPr lang="en-US" sz="3600" dirty="0"/>
            </a:br>
            <a:r>
              <a:rPr lang="en-US" sz="3600" dirty="0"/>
              <a:t>       east beyond them far,</a:t>
            </a:r>
            <a:br>
              <a:rPr lang="en-US" sz="3600" dirty="0"/>
            </a:br>
            <a:r>
              <a:rPr lang="en-US" sz="3600" dirty="0"/>
              <a:t>And to the earth it gave</a:t>
            </a:r>
            <a:br>
              <a:rPr lang="en-US" sz="3600" dirty="0"/>
            </a:br>
            <a:r>
              <a:rPr lang="en-US" sz="3600" dirty="0"/>
              <a:t>    great light,</a:t>
            </a:r>
          </a:p>
          <a:p>
            <a:pPr marL="0" indent="0">
              <a:buNone/>
            </a:pPr>
            <a:r>
              <a:rPr lang="en-US" sz="3600" dirty="0"/>
              <a:t>And it continued both</a:t>
            </a:r>
            <a:br>
              <a:rPr lang="en-US" sz="3600" dirty="0"/>
            </a:br>
            <a:r>
              <a:rPr lang="en-US" sz="3600" dirty="0"/>
              <a:t>    day and night.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AF67C2-DC7C-6DFC-394F-6FEA7D086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9936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讓所有人看到 有一顆星星</a:t>
            </a:r>
            <a:br>
              <a:rPr lang="en-US" altLang="zh-TW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n-US" altLang="zh-TW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 </a:t>
            </a:r>
            <a:r>
              <a:rPr lang="ja-JP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閃耀在東方 </a:t>
            </a: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遠遠超越他們</a:t>
            </a:r>
            <a:endParaRPr lang="en-US" altLang="zh-TW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它為地球帶來了偉大的光明</a:t>
            </a:r>
            <a:endParaRPr lang="en-US" altLang="zh-TW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它白天和黑夜都閃耀</a:t>
            </a:r>
            <a:endParaRPr lang="en-US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07148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2764D3-F0A9-C33D-4521-A90320C02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Choir Anthem: “The First Noel”</a:t>
            </a:r>
            <a:br>
              <a:rPr lang="en-US" dirty="0"/>
            </a:br>
            <a:r>
              <a:rPr lang="ja-JP" altLang="en-US" dirty="0"/>
              <a:t>合唱團國歌</a:t>
            </a:r>
            <a:r>
              <a:rPr lang="en-US" altLang="ja-JP" dirty="0"/>
              <a:t>: </a:t>
            </a:r>
            <a:r>
              <a:rPr lang="zh-TW" altLang="en-US"/>
              <a:t>第一個諾埃爾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50CD99-3729-A25C-E8E4-A25290565B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In fields where they</a:t>
            </a:r>
            <a:br>
              <a:rPr lang="en-US" sz="3600" dirty="0"/>
            </a:br>
            <a:r>
              <a:rPr lang="en-US" sz="3600" dirty="0"/>
              <a:t>    lay keeping their sheep,</a:t>
            </a:r>
            <a:br>
              <a:rPr lang="en-US" sz="3600" dirty="0"/>
            </a:br>
            <a:r>
              <a:rPr lang="en-US" sz="3600" dirty="0"/>
              <a:t>On a cold winter’s night</a:t>
            </a:r>
            <a:br>
              <a:rPr lang="en-US" sz="3600" dirty="0"/>
            </a:br>
            <a:r>
              <a:rPr lang="en-US" sz="3600" dirty="0"/>
              <a:t>    that was so deep.</a:t>
            </a:r>
          </a:p>
          <a:p>
            <a:pPr marL="0" indent="0">
              <a:buNone/>
            </a:pPr>
            <a:r>
              <a:rPr lang="en-US" sz="3600" dirty="0"/>
              <a:t>Noel, Noel, Noel, Noel!</a:t>
            </a:r>
            <a:br>
              <a:rPr lang="en-US" sz="3600" dirty="0"/>
            </a:br>
            <a:r>
              <a:rPr lang="en-US" sz="3600" dirty="0"/>
              <a:t>Born is the King of Israel!</a:t>
            </a:r>
            <a:br>
              <a:rPr lang="en-US" sz="3600" dirty="0"/>
            </a:br>
            <a:r>
              <a:rPr lang="en-US" sz="3600" dirty="0"/>
              <a:t>Noel, Noel, Noel, Noel,</a:t>
            </a:r>
            <a:br>
              <a:rPr lang="en-US" sz="3600" dirty="0"/>
            </a:br>
            <a:r>
              <a:rPr lang="en-US" sz="3600" dirty="0"/>
              <a:t>Noel!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AF67C2-DC7C-6DFC-394F-6FEA7D0860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278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84FF50-DC11-4A06-7D1D-1B5C7A136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Season’s Greetings?</a:t>
            </a:r>
            <a:br>
              <a:rPr lang="en-US" dirty="0"/>
            </a:br>
            <a:r>
              <a:rPr lang="ja-JP" altLang="en-US" dirty="0"/>
              <a:t>季節的問候</a:t>
            </a:r>
            <a:r>
              <a:rPr lang="en-US" altLang="ja-JP" dirty="0"/>
              <a:t>?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43D96B-272C-D154-CBA5-635A3CE6D2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Luke 2:8-14</a:t>
            </a:r>
            <a:br>
              <a:rPr lang="en-US" dirty="0"/>
            </a:br>
            <a:r>
              <a:rPr lang="ja-JP" altLang="en-US" b="1" i="0" dirty="0">
                <a:effectLst/>
              </a:rPr>
              <a:t>道成肉身</a:t>
            </a:r>
            <a:r>
              <a:rPr lang="ja-JP" altLang="en-US" b="1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en-US" altLang="zh-CN" dirty="0">
                <a:latin typeface="system-ui"/>
              </a:rPr>
              <a:t>2</a:t>
            </a:r>
            <a:r>
              <a:rPr lang="en-US" altLang="zh-CN" b="1" i="0" dirty="0">
                <a:effectLst/>
                <a:latin typeface="system-ui"/>
              </a:rPr>
              <a:t>:8-14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0769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A5ED8E-6250-4BC9-F9A9-191CAF788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They?</a:t>
            </a:r>
            <a:br>
              <a:rPr lang="en-US" dirty="0"/>
            </a:br>
            <a:r>
              <a:rPr lang="ja-JP" altLang="en-US" dirty="0"/>
              <a:t>他們是誰？</a:t>
            </a:r>
            <a:endParaRPr lang="en-US" dirty="0"/>
          </a:p>
        </p:txBody>
      </p:sp>
      <p:pic>
        <p:nvPicPr>
          <p:cNvPr id="8" name="Content Placeholder 7" descr="A group of men wearing hats&#10;&#10;Description automatically generated">
            <a:extLst>
              <a:ext uri="{FF2B5EF4-FFF2-40B4-BE49-F238E27FC236}">
                <a16:creationId xmlns:a16="http://schemas.microsoft.com/office/drawing/2014/main" id="{B5A83F53-E9B6-0230-3D2A-AD3E8FCD76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18327"/>
            <a:ext cx="6183652" cy="2896552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0" name="Content Placeholder 9" descr="A person lighting a candle&#10;&#10;Description automatically generated">
            <a:extLst>
              <a:ext uri="{FF2B5EF4-FFF2-40B4-BE49-F238E27FC236}">
                <a16:creationId xmlns:a16="http://schemas.microsoft.com/office/drawing/2014/main" id="{F5F1E077-EC3B-1B70-D49A-FDCDD3BEE5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24" y="1825625"/>
            <a:ext cx="2467352" cy="4351338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5097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45ADFF-9F58-8947-2A39-0E4841213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i="1" baseline="30000" dirty="0">
                <a:effectLst/>
                <a:ea typeface="Times New Roman" panose="02020603050405020304" pitchFamily="18" charset="0"/>
              </a:rPr>
              <a:t>8 </a:t>
            </a:r>
            <a:r>
              <a:rPr lang="en-US" sz="3200" b="1" i="1" dirty="0">
                <a:effectLst/>
                <a:ea typeface="Times New Roman" panose="02020603050405020304" pitchFamily="18" charset="0"/>
              </a:rPr>
              <a:t>Nearby shepherds were living in the fields, guarding their sheep at night. [CEB]</a:t>
            </a:r>
            <a:br>
              <a:rPr lang="en-US" sz="3200" dirty="0">
                <a:effectLst/>
                <a:ea typeface="Times New Roman" panose="02020603050405020304" pitchFamily="18" charset="0"/>
              </a:rPr>
            </a:br>
            <a:r>
              <a:rPr lang="en-US" altLang="zh-TW" sz="3200" b="1" i="0" baseline="30000" dirty="0">
                <a:solidFill>
                  <a:schemeClr val="bg1"/>
                </a:solidFill>
                <a:effectLst/>
              </a:rPr>
              <a:t>8 </a:t>
            </a:r>
            <a:r>
              <a:rPr lang="zh-TW" altLang="en-US" sz="3200" b="0" i="0" dirty="0">
                <a:solidFill>
                  <a:schemeClr val="bg1"/>
                </a:solidFill>
                <a:effectLst/>
              </a:rPr>
              <a:t>在伯利恆的郊外，有一些牧人在夜間看守羊群。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" name="Content Placeholder 7" descr="A person standing in a field with a herd of sheep&#10;&#10;Description automatically generated">
            <a:extLst>
              <a:ext uri="{FF2B5EF4-FFF2-40B4-BE49-F238E27FC236}">
                <a16:creationId xmlns:a16="http://schemas.microsoft.com/office/drawing/2014/main" id="{49F3B4D0-8E17-092D-E74B-D2F958E8F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12" y="1825625"/>
            <a:ext cx="6654375" cy="4351338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881061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5D0C4-57DA-35E0-8BA7-6F2E034B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57" y="365125"/>
            <a:ext cx="10859678" cy="1567370"/>
          </a:xfrm>
        </p:spPr>
        <p:txBody>
          <a:bodyPr>
            <a:noAutofit/>
          </a:bodyPr>
          <a:lstStyle/>
          <a:p>
            <a:r>
              <a:rPr lang="en-US" sz="2800" i="1" baseline="30000" dirty="0">
                <a:effectLst/>
                <a:ea typeface="Times New Roman" panose="02020603050405020304" pitchFamily="18" charset="0"/>
              </a:rPr>
              <a:t>9 </a:t>
            </a:r>
            <a:r>
              <a:rPr lang="en-US" sz="2800" i="1" dirty="0">
                <a:effectLst/>
                <a:ea typeface="Times New Roman" panose="02020603050405020304" pitchFamily="18" charset="0"/>
              </a:rPr>
              <a:t>The Lord’s angel stood before them, the Lord’s glory shone around them, and they were terrified. [CEB]</a:t>
            </a:r>
            <a:br>
              <a:rPr lang="en-US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zh-TW" altLang="en-US" sz="2800" i="0" dirty="0">
                <a:solidFill>
                  <a:schemeClr val="bg1"/>
                </a:solidFill>
                <a:effectLst/>
              </a:rPr>
              <a:t> </a:t>
            </a:r>
            <a:r>
              <a:rPr lang="en-US" altLang="zh-TW" sz="2800" i="0" baseline="30000" dirty="0">
                <a:solidFill>
                  <a:schemeClr val="bg1"/>
                </a:solidFill>
                <a:effectLst/>
              </a:rPr>
              <a:t>9 </a:t>
            </a:r>
            <a:r>
              <a:rPr lang="zh-TW" altLang="en-US" sz="2800" i="0" dirty="0">
                <a:solidFill>
                  <a:schemeClr val="bg1"/>
                </a:solidFill>
                <a:effectLst/>
              </a:rPr>
              <a:t>主的一位使者站在他們旁邊，主的榮光四面照著他們，他們就非常害怕。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painting of two people&#10;&#10;Description automatically generated">
            <a:extLst>
              <a:ext uri="{FF2B5EF4-FFF2-40B4-BE49-F238E27FC236}">
                <a16:creationId xmlns:a16="http://schemas.microsoft.com/office/drawing/2014/main" id="{FF07FD81-8A44-BA71-87A0-EB1AD9551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06" y="1797344"/>
            <a:ext cx="7990979" cy="4351338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64304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52D3B-49AC-5E95-84BB-A81A2A7B0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See?</a:t>
            </a:r>
            <a:br>
              <a:rPr lang="en-US" dirty="0"/>
            </a:br>
            <a:r>
              <a:rPr lang="zh-TW" altLang="en-US" dirty="0"/>
              <a:t>你看到了什麼？</a:t>
            </a:r>
            <a:endParaRPr lang="en-US" dirty="0"/>
          </a:p>
        </p:txBody>
      </p:sp>
      <p:pic>
        <p:nvPicPr>
          <p:cNvPr id="5" name="Content Placeholder 4" descr="A black blot of ink&#10;&#10;Description automatically generated">
            <a:extLst>
              <a:ext uri="{FF2B5EF4-FFF2-40B4-BE49-F238E27FC236}">
                <a16:creationId xmlns:a16="http://schemas.microsoft.com/office/drawing/2014/main" id="{D37BD13C-A709-7B6A-9E7F-825F50769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419" y="1781336"/>
            <a:ext cx="8132613" cy="4711539"/>
          </a:xfrm>
        </p:spPr>
      </p:pic>
    </p:spTree>
    <p:extLst>
      <p:ext uri="{BB962C8B-B14F-4D97-AF65-F5344CB8AC3E}">
        <p14:creationId xmlns:p14="http://schemas.microsoft.com/office/powerpoint/2010/main" val="325331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50CA0-CD0B-9E6F-7C72-2105706A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Call to Worship: John 1:13 [CEB]</a:t>
            </a:r>
            <a:br>
              <a:rPr lang="en-US" dirty="0"/>
            </a:br>
            <a:r>
              <a:rPr lang="ja-JP" altLang="en-US" dirty="0"/>
              <a:t>宣召经文</a:t>
            </a:r>
            <a:r>
              <a:rPr lang="en-US" altLang="ja-JP" dirty="0"/>
              <a:t>: </a:t>
            </a:r>
            <a:r>
              <a:rPr lang="ja-JP" altLang="en-US" b="1" i="0" dirty="0">
                <a:effectLst/>
              </a:rPr>
              <a:t>道成肉身</a:t>
            </a:r>
            <a:r>
              <a:rPr lang="ja-JP" altLang="en-US" b="1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en-US" altLang="zh-CN" dirty="0">
                <a:latin typeface="system-ui"/>
              </a:rPr>
              <a:t>1</a:t>
            </a:r>
            <a:r>
              <a:rPr lang="en-US" altLang="zh-CN" b="1" i="0" dirty="0">
                <a:effectLst/>
                <a:latin typeface="system-ui"/>
              </a:rPr>
              <a:t>:13 [</a:t>
            </a:r>
            <a:r>
              <a:rPr lang="zh-CN" altLang="en-US" b="1" i="0" dirty="0">
                <a:effectLst/>
                <a:latin typeface="system-ui"/>
              </a:rPr>
              <a:t>新譯本</a:t>
            </a:r>
            <a:r>
              <a:rPr lang="en-US" altLang="zh-CN" b="1" i="0" dirty="0">
                <a:effectLst/>
                <a:latin typeface="system-ui"/>
              </a:rPr>
              <a:t>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89357-0667-E367-46F9-A9CFEABFE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kern="100" baseline="300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 </a:t>
            </a:r>
            <a:r>
              <a:rPr lang="en-US" b="1" baseline="30000" dirty="0">
                <a:effectLst/>
                <a:ea typeface="Malgun Gothic" panose="020B0503020000020004" pitchFamily="34" charset="-127"/>
              </a:rPr>
              <a:t>13 </a:t>
            </a:r>
            <a:r>
              <a:rPr lang="en-US" dirty="0">
                <a:effectLst/>
                <a:ea typeface="Malgun Gothic" panose="020B0503020000020004" pitchFamily="34" charset="-127"/>
              </a:rPr>
              <a:t>        born not from blood</a:t>
            </a:r>
            <a:br>
              <a:rPr lang="en-US" dirty="0">
                <a:effectLst/>
                <a:ea typeface="Malgun Gothic" panose="020B0503020000020004" pitchFamily="34" charset="-127"/>
              </a:rPr>
            </a:br>
            <a:r>
              <a:rPr lang="en-US" dirty="0">
                <a:effectLst/>
                <a:ea typeface="Malgun Gothic" panose="020B0503020000020004" pitchFamily="34" charset="-127"/>
              </a:rPr>
              <a:t>        nor from human desire or passion,</a:t>
            </a:r>
            <a:br>
              <a:rPr lang="en-US" dirty="0">
                <a:effectLst/>
                <a:ea typeface="Malgun Gothic" panose="020B0503020000020004" pitchFamily="34" charset="-127"/>
              </a:rPr>
            </a:br>
            <a:r>
              <a:rPr lang="en-US" dirty="0">
                <a:effectLst/>
                <a:ea typeface="Malgun Gothic" panose="020B0503020000020004" pitchFamily="34" charset="-127"/>
              </a:rPr>
              <a:t>        but born from God.</a:t>
            </a:r>
          </a:p>
          <a:p>
            <a:pPr marL="0" indent="0">
              <a:buNone/>
            </a:pPr>
            <a:r>
              <a:rPr lang="en-US" altLang="zh-TW" i="0" baseline="30000" dirty="0">
                <a:solidFill>
                  <a:schemeClr val="bg1"/>
                </a:solidFill>
                <a:effectLst/>
                <a:latin typeface="system-ui"/>
              </a:rPr>
              <a:t>13 </a:t>
            </a:r>
            <a:r>
              <a:rPr lang="zh-TW" altLang="en-US" i="0" dirty="0">
                <a:solidFill>
                  <a:schemeClr val="bg1"/>
                </a:solidFill>
                <a:effectLst/>
                <a:latin typeface="system-ui"/>
              </a:rPr>
              <a:t>他們不是從血統生的，不是從肉身的意思生的，也不是從人意生的，而是從　神生的。</a:t>
            </a:r>
            <a:endParaRPr lang="en-US" kern="100" dirty="0">
              <a:solidFill>
                <a:schemeClr val="bg1"/>
              </a:solidFill>
              <a:effectLst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kern="100" dirty="0">
              <a:effectLst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1351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FBB2F-ACD5-A88C-0819-B3A44335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62" y="365125"/>
            <a:ext cx="10769338" cy="1325563"/>
          </a:xfrm>
        </p:spPr>
        <p:txBody>
          <a:bodyPr>
            <a:noAutofit/>
          </a:bodyPr>
          <a:lstStyle/>
          <a:p>
            <a:r>
              <a:rPr lang="en-US" sz="2400" i="1" baseline="30000" dirty="0">
                <a:effectLst/>
                <a:ea typeface="Times New Roman" panose="02020603050405020304" pitchFamily="18" charset="0"/>
              </a:rPr>
              <a:t>10 </a:t>
            </a:r>
            <a:r>
              <a:rPr lang="en-US" sz="2400" i="1" dirty="0">
                <a:effectLst/>
                <a:ea typeface="Times New Roman" panose="02020603050405020304" pitchFamily="18" charset="0"/>
              </a:rPr>
              <a:t>The angel said, “Don’t be afraid! Look! I bring good news to you—wonderful, joyous news for all people. [CEB]</a:t>
            </a:r>
            <a:br>
              <a:rPr lang="en-US" sz="2400" dirty="0">
                <a:effectLst/>
                <a:ea typeface="Times New Roman" panose="02020603050405020304" pitchFamily="18" charset="0"/>
              </a:rPr>
            </a:br>
            <a:r>
              <a:rPr lang="en-US" altLang="zh-TW" sz="2400" i="0" baseline="30000" dirty="0">
                <a:solidFill>
                  <a:schemeClr val="bg1"/>
                </a:solidFill>
                <a:effectLst/>
              </a:rPr>
              <a:t>10 </a:t>
            </a:r>
            <a:r>
              <a:rPr lang="zh-TW" altLang="en-US" sz="2400" i="0" dirty="0">
                <a:solidFill>
                  <a:schemeClr val="bg1"/>
                </a:solidFill>
                <a:effectLst/>
              </a:rPr>
              <a:t>天使說：“不要怕！看哪！我報給你們大喜的信息，是關於萬民的：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painting of a shepherd with angels and cows&#10;&#10;Description automatically generated">
            <a:extLst>
              <a:ext uri="{FF2B5EF4-FFF2-40B4-BE49-F238E27FC236}">
                <a16:creationId xmlns:a16="http://schemas.microsoft.com/office/drawing/2014/main" id="{471A778E-E9D0-2636-462D-22E505A5D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948" y="1825625"/>
            <a:ext cx="6258104" cy="4351338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552437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6B5B-CE22-2B70-A60A-9973D4A51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800" i="1" baseline="30000" dirty="0">
                <a:effectLst/>
                <a:ea typeface="Times New Roman" panose="02020603050405020304" pitchFamily="18" charset="0"/>
              </a:rPr>
              <a:t>11 </a:t>
            </a:r>
            <a:r>
              <a:rPr lang="en-US" sz="2800" i="1" dirty="0">
                <a:effectLst/>
                <a:ea typeface="Times New Roman" panose="02020603050405020304" pitchFamily="18" charset="0"/>
              </a:rPr>
              <a:t>Your savior is born today in David’s city. He is Christ the Lord. [CEB]</a:t>
            </a:r>
            <a:br>
              <a:rPr lang="en-US" sz="2800" dirty="0">
                <a:effectLst/>
                <a:ea typeface="Times New Roman" panose="02020603050405020304" pitchFamily="18" charset="0"/>
              </a:rPr>
            </a:br>
            <a:r>
              <a:rPr lang="en-US" altLang="zh-TW" sz="2800" b="1" i="0" baseline="30000" dirty="0">
                <a:solidFill>
                  <a:schemeClr val="bg1"/>
                </a:solidFill>
                <a:effectLst/>
              </a:rPr>
              <a:t>11 </a:t>
            </a:r>
            <a:r>
              <a:rPr lang="zh-TW" altLang="en-US" sz="2800" b="0" i="0" dirty="0">
                <a:solidFill>
                  <a:schemeClr val="bg1"/>
                </a:solidFill>
                <a:effectLst/>
              </a:rPr>
              <a:t>今天在大衛的城裡，為你們生了救主，就是主基督。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painting of a manger and a person in a manger&#10;&#10;Description automatically generated">
            <a:extLst>
              <a:ext uri="{FF2B5EF4-FFF2-40B4-BE49-F238E27FC236}">
                <a16:creationId xmlns:a16="http://schemas.microsoft.com/office/drawing/2014/main" id="{2D03EC46-705C-72E8-100D-EFEA88DDF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60" y="1825625"/>
            <a:ext cx="5898480" cy="4351338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058283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C5DB7-066B-F7A1-13BF-9DD06D904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i="1" baseline="30000" dirty="0">
                <a:effectLst/>
                <a:ea typeface="Times New Roman" panose="02020603050405020304" pitchFamily="18" charset="0"/>
              </a:rPr>
              <a:t>12 </a:t>
            </a:r>
            <a:r>
              <a:rPr lang="en-US" sz="2800" i="1" dirty="0">
                <a:effectLst/>
                <a:ea typeface="Times New Roman" panose="02020603050405020304" pitchFamily="18" charset="0"/>
              </a:rPr>
              <a:t>This is a sign for you: you will find a newborn baby wrapped snugly and lying in a manger.” [CEB]</a:t>
            </a:r>
            <a:br>
              <a:rPr lang="en-US" sz="2800" dirty="0">
                <a:effectLst/>
                <a:ea typeface="Times New Roman" panose="02020603050405020304" pitchFamily="18" charset="0"/>
              </a:rPr>
            </a:br>
            <a:r>
              <a:rPr lang="en-US" altLang="zh-TW" sz="2800" i="0" baseline="30000" dirty="0">
                <a:solidFill>
                  <a:schemeClr val="bg1"/>
                </a:solidFill>
                <a:effectLst/>
              </a:rPr>
              <a:t>12 </a:t>
            </a:r>
            <a:r>
              <a:rPr lang="zh-TW" altLang="en-US" sz="2800" i="0" dirty="0">
                <a:solidFill>
                  <a:schemeClr val="bg1"/>
                </a:solidFill>
                <a:effectLst/>
              </a:rPr>
              <a:t>你們要找到一個嬰孩，包著布，臥在馬槽裡，那就是記號了。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group of men looking at a baby&#10;&#10;Description automatically generated">
            <a:extLst>
              <a:ext uri="{FF2B5EF4-FFF2-40B4-BE49-F238E27FC236}">
                <a16:creationId xmlns:a16="http://schemas.microsoft.com/office/drawing/2014/main" id="{D96FC71D-87C6-6384-620A-48B15A1B3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62" y="1777517"/>
            <a:ext cx="5429839" cy="4415082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007853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74B593-CDFA-22DD-E08A-D60E68412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Hymn: #95 “Angels from the Realms of Glory”</a:t>
            </a:r>
            <a:br>
              <a:rPr lang="en-US" dirty="0"/>
            </a:br>
            <a:r>
              <a:rPr lang="ja-JP" altLang="en-US" dirty="0"/>
              <a:t>聖歌</a:t>
            </a:r>
            <a:r>
              <a:rPr lang="en-US" altLang="ja-JP" dirty="0"/>
              <a:t>: #95 “”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F5B25C-9618-0C45-2926-7D7BD5CF86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i="0" dirty="0">
                <a:effectLst/>
              </a:rPr>
              <a:t>1 Angels from the realms of glory,</a:t>
            </a:r>
            <a:br>
              <a:rPr lang="en-US" i="0" dirty="0">
                <a:effectLst/>
              </a:rPr>
            </a:br>
            <a:r>
              <a:rPr lang="en-US" i="0" dirty="0">
                <a:effectLst/>
              </a:rPr>
              <a:t>wing your flight o'er all the earth;</a:t>
            </a:r>
            <a:br>
              <a:rPr lang="en-US" i="0" dirty="0">
                <a:effectLst/>
              </a:rPr>
            </a:br>
            <a:r>
              <a:rPr lang="en-US" i="0" dirty="0">
                <a:effectLst/>
              </a:rPr>
              <a:t>ye who sang creation's story</a:t>
            </a:r>
            <a:br>
              <a:rPr lang="en-US" i="0" dirty="0">
                <a:effectLst/>
              </a:rPr>
            </a:br>
            <a:r>
              <a:rPr lang="en-US" i="0" dirty="0">
                <a:effectLst/>
              </a:rPr>
              <a:t>now proclaim Messiah's birth:</a:t>
            </a:r>
            <a:br>
              <a:rPr lang="en-US" i="0" dirty="0">
                <a:effectLst/>
              </a:rPr>
            </a:br>
            <a:br>
              <a:rPr lang="en-US" i="0" dirty="0">
                <a:effectLst/>
              </a:rPr>
            </a:br>
            <a:r>
              <a:rPr lang="en-US" i="0" dirty="0">
                <a:effectLst/>
              </a:rPr>
              <a:t>Come and worship, come and worship,</a:t>
            </a:r>
            <a:br>
              <a:rPr lang="en-US" i="0" dirty="0">
                <a:effectLst/>
              </a:rPr>
            </a:br>
            <a:r>
              <a:rPr lang="en-US" i="0" dirty="0">
                <a:effectLst/>
              </a:rPr>
              <a:t>worship Christ, the newborn king.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3CF13-EE72-59D4-5727-EB23001DAF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984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74B593-CDFA-22DD-E08A-D60E68412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Hymn: #95 “Angels from the Realms of Glory”</a:t>
            </a:r>
            <a:br>
              <a:rPr lang="en-US" dirty="0"/>
            </a:br>
            <a:r>
              <a:rPr lang="ja-JP" altLang="en-US" dirty="0"/>
              <a:t>聖歌</a:t>
            </a:r>
            <a:r>
              <a:rPr lang="en-US" altLang="ja-JP" dirty="0"/>
              <a:t>: #95 “”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F5B25C-9618-0C45-2926-7D7BD5CF86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i="0" dirty="0">
                <a:effectLst/>
              </a:rPr>
              <a:t>2 Shepherds, in the field abiding,</a:t>
            </a:r>
            <a:br>
              <a:rPr lang="en-US" dirty="0"/>
            </a:br>
            <a:r>
              <a:rPr lang="en-US" i="0" dirty="0">
                <a:effectLst/>
              </a:rPr>
              <a:t>watching o'er your flocks by night,</a:t>
            </a:r>
            <a:br>
              <a:rPr lang="en-US" dirty="0"/>
            </a:br>
            <a:r>
              <a:rPr lang="en-US" i="0" dirty="0">
                <a:effectLst/>
              </a:rPr>
              <a:t>God with us is now residing;</a:t>
            </a:r>
            <a:br>
              <a:rPr lang="en-US" dirty="0"/>
            </a:br>
            <a:r>
              <a:rPr lang="en-US" i="0" dirty="0">
                <a:effectLst/>
              </a:rPr>
              <a:t>yonder shines the infant light:</a:t>
            </a:r>
          </a:p>
          <a:p>
            <a:pPr marL="0" indent="0" algn="l">
              <a:buNone/>
            </a:pPr>
            <a:br>
              <a:rPr lang="en-US" i="0" dirty="0">
                <a:effectLst/>
              </a:rPr>
            </a:br>
            <a:r>
              <a:rPr lang="en-US" i="0" dirty="0">
                <a:effectLst/>
              </a:rPr>
              <a:t>Come and worship, come and worship,</a:t>
            </a:r>
            <a:br>
              <a:rPr lang="en-US" i="0" dirty="0">
                <a:effectLst/>
              </a:rPr>
            </a:br>
            <a:r>
              <a:rPr lang="en-US" i="0" dirty="0">
                <a:effectLst/>
              </a:rPr>
              <a:t>worship Christ, the newborn king.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3CF13-EE72-59D4-5727-EB23001DAF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939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74B593-CDFA-22DD-E08A-D60E68412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Hymn: #95 “Angels from the Realms of Glory”</a:t>
            </a:r>
            <a:br>
              <a:rPr lang="en-US" dirty="0"/>
            </a:br>
            <a:r>
              <a:rPr lang="ja-JP" altLang="en-US" dirty="0"/>
              <a:t>聖歌</a:t>
            </a:r>
            <a:r>
              <a:rPr lang="en-US" altLang="ja-JP" dirty="0"/>
              <a:t>: #95 “”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F5B25C-9618-0C45-2926-7D7BD5CF86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0" dirty="0">
                <a:effectLst/>
              </a:rPr>
              <a:t>3 Sages, leave your contemplations,</a:t>
            </a:r>
            <a:br>
              <a:rPr lang="en-US" dirty="0"/>
            </a:br>
            <a:r>
              <a:rPr lang="en-US" i="0" dirty="0">
                <a:effectLst/>
              </a:rPr>
              <a:t>brighter visions beam afar;</a:t>
            </a:r>
            <a:br>
              <a:rPr lang="en-US" dirty="0"/>
            </a:br>
            <a:r>
              <a:rPr lang="en-US" i="0" dirty="0">
                <a:effectLst/>
              </a:rPr>
              <a:t>seek the great Desire of nations;</a:t>
            </a:r>
            <a:br>
              <a:rPr lang="en-US" dirty="0"/>
            </a:br>
            <a:r>
              <a:rPr lang="en-US" i="0" dirty="0">
                <a:effectLst/>
              </a:rPr>
              <a:t>ye have seen his natal star:</a:t>
            </a:r>
            <a:br>
              <a:rPr lang="en-US" i="0" dirty="0">
                <a:effectLst/>
              </a:rPr>
            </a:br>
            <a:br>
              <a:rPr lang="en-US" i="0" dirty="0">
                <a:effectLst/>
              </a:rPr>
            </a:br>
            <a:r>
              <a:rPr lang="en-US" i="0" dirty="0">
                <a:effectLst/>
              </a:rPr>
              <a:t>Come and worship, come and worship,</a:t>
            </a:r>
            <a:br>
              <a:rPr lang="en-US" i="0" dirty="0">
                <a:effectLst/>
              </a:rPr>
            </a:br>
            <a:r>
              <a:rPr lang="en-US" i="0" dirty="0">
                <a:effectLst/>
              </a:rPr>
              <a:t>worship Christ, the newborn king.</a:t>
            </a:r>
          </a:p>
          <a:p>
            <a:pPr marL="0" indent="0" algn="l">
              <a:buNone/>
            </a:pPr>
            <a:endParaRPr lang="en-US" i="0" dirty="0">
              <a:effectLst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3CF13-EE72-59D4-5727-EB23001DAF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779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57D66F-714A-48CE-75EE-0F3A54BA3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Snuffing Out Flame of Advent Candles</a:t>
            </a:r>
          </a:p>
        </p:txBody>
      </p:sp>
      <p:pic>
        <p:nvPicPr>
          <p:cNvPr id="8" name="Content Placeholder 7" descr="A lit candle with a metal handle&#10;&#10;Description automatically generated">
            <a:extLst>
              <a:ext uri="{FF2B5EF4-FFF2-40B4-BE49-F238E27FC236}">
                <a16:creationId xmlns:a16="http://schemas.microsoft.com/office/drawing/2014/main" id="{99275F50-14E8-9A4D-F9B5-C2768A892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181" y="1825625"/>
            <a:ext cx="6457637" cy="4351338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003989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04563-711A-2C71-1F6E-A126CD352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“What Child Is This?” – English Ministry</a:t>
            </a:r>
            <a:br>
              <a:rPr lang="en-US" dirty="0"/>
            </a:br>
            <a:r>
              <a:rPr lang="zh-TW" altLang="en-US" dirty="0"/>
              <a:t>這是一個什麼樣的孩子？</a:t>
            </a:r>
            <a:r>
              <a:rPr lang="en-US" altLang="zh-TW" dirty="0"/>
              <a:t>--</a:t>
            </a:r>
            <a:r>
              <a:rPr lang="ja-JP" altLang="en-US" dirty="0"/>
              <a:t>英語事工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0034C-CE0B-4ABA-D4BD-2614854384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0" dirty="0">
                <a:effectLst/>
              </a:rPr>
              <a:t>What child is this, who, laid to rest</a:t>
            </a:r>
            <a:br>
              <a:rPr lang="en-US" dirty="0"/>
            </a:br>
            <a:r>
              <a:rPr lang="en-US" i="0" dirty="0">
                <a:effectLst/>
              </a:rPr>
              <a:t>On Mary's lap, is sleeping?</a:t>
            </a:r>
            <a:br>
              <a:rPr lang="en-US" dirty="0"/>
            </a:br>
            <a:r>
              <a:rPr lang="en-US" i="0" dirty="0">
                <a:effectLst/>
              </a:rPr>
              <a:t>Whom angels greet with voices sweet</a:t>
            </a:r>
            <a:br>
              <a:rPr lang="en-US" dirty="0"/>
            </a:br>
            <a:r>
              <a:rPr lang="en-US" i="0" dirty="0">
                <a:effectLst/>
              </a:rPr>
              <a:t>While shepherds watch are keeping?</a:t>
            </a:r>
            <a:br>
              <a:rPr lang="en-US" dirty="0"/>
            </a:br>
            <a:r>
              <a:rPr lang="en-US" i="0" dirty="0">
                <a:effectLst/>
              </a:rPr>
              <a:t>This, this is Christ the King</a:t>
            </a:r>
            <a:br>
              <a:rPr lang="en-US" dirty="0"/>
            </a:br>
            <a:r>
              <a:rPr lang="en-US" i="0" dirty="0">
                <a:effectLst/>
              </a:rPr>
              <a:t>Whom shepherds guard and angels sing</a:t>
            </a:r>
            <a:br>
              <a:rPr lang="en-US" dirty="0"/>
            </a:br>
            <a:r>
              <a:rPr lang="en-US" i="0" dirty="0">
                <a:effectLst/>
              </a:rPr>
              <a:t>Haste, haste to bring him praise</a:t>
            </a:r>
            <a:br>
              <a:rPr lang="en-US" dirty="0"/>
            </a:br>
            <a:r>
              <a:rPr lang="en-US" i="0" dirty="0">
                <a:effectLst/>
              </a:rPr>
              <a:t>The Babe, the Son of Mary!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342A21-3057-F858-B546-172C12BB31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72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F7C8C-D2F7-9160-C8AE-8AC807F333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i="0" dirty="0">
                <a:effectLst/>
              </a:rPr>
              <a:t>2 Why lies He in such mean estate,</a:t>
            </a:r>
            <a:br>
              <a:rPr lang="en-US" sz="2800" dirty="0"/>
            </a:br>
            <a:r>
              <a:rPr lang="en-US" sz="2800" i="0" dirty="0">
                <a:effectLst/>
              </a:rPr>
              <a:t>Where ox and ass are feeding?</a:t>
            </a:r>
            <a:br>
              <a:rPr lang="en-US" sz="2800" dirty="0"/>
            </a:br>
            <a:r>
              <a:rPr lang="en-US" sz="2800" i="0" dirty="0">
                <a:effectLst/>
              </a:rPr>
              <a:t>Good Christian, fear: for sinners here</a:t>
            </a:r>
            <a:br>
              <a:rPr lang="en-US" sz="2800" dirty="0"/>
            </a:br>
            <a:r>
              <a:rPr lang="en-US" sz="2800" i="0" dirty="0">
                <a:effectLst/>
              </a:rPr>
              <a:t>The silent Word is pleading.</a:t>
            </a:r>
          </a:p>
          <a:p>
            <a:pPr marL="0" indent="0">
              <a:buNone/>
            </a:pPr>
            <a:r>
              <a:rPr lang="en-US" sz="2800" i="0" dirty="0">
                <a:effectLst/>
              </a:rPr>
              <a:t>This, this is Christ the King</a:t>
            </a:r>
            <a:br>
              <a:rPr lang="en-US" sz="2800" dirty="0"/>
            </a:br>
            <a:r>
              <a:rPr lang="en-US" sz="2800" i="0" dirty="0">
                <a:effectLst/>
              </a:rPr>
              <a:t>Whom shepherds guard and angels sing</a:t>
            </a:r>
            <a:br>
              <a:rPr lang="en-US" sz="2800" dirty="0"/>
            </a:br>
            <a:r>
              <a:rPr lang="en-US" sz="2800" i="0" dirty="0">
                <a:effectLst/>
              </a:rPr>
              <a:t>Haste, haste to bring him praise</a:t>
            </a:r>
            <a:br>
              <a:rPr lang="en-US" sz="2800" dirty="0"/>
            </a:br>
            <a:r>
              <a:rPr lang="en-US" sz="2800" i="0" dirty="0">
                <a:effectLst/>
              </a:rPr>
              <a:t>The Babe, the Son of Mary!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5D1E3-2BA6-7756-B779-5E93A2A1B1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93AA93-64EC-5C7E-D954-C6CF8A397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“What Child Is This?” – English Ministry</a:t>
            </a:r>
            <a:br>
              <a:rPr lang="en-US" dirty="0"/>
            </a:br>
            <a:r>
              <a:rPr lang="zh-TW" altLang="en-US" dirty="0"/>
              <a:t>這是一個什麼樣的孩子？</a:t>
            </a:r>
            <a:r>
              <a:rPr lang="en-US" altLang="zh-TW" dirty="0"/>
              <a:t>--</a:t>
            </a:r>
            <a:r>
              <a:rPr lang="ja-JP" altLang="en-US" dirty="0"/>
              <a:t>英語事工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6609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F7C8C-D2F7-9160-C8AE-8AC807F333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0" dirty="0">
                <a:effectLst/>
              </a:rPr>
              <a:t>3 So bring Him incense, gold, and myrrh,</a:t>
            </a:r>
            <a:br>
              <a:rPr lang="en-US" sz="2800" dirty="0"/>
            </a:br>
            <a:r>
              <a:rPr lang="en-US" sz="2800" i="0" dirty="0">
                <a:effectLst/>
              </a:rPr>
              <a:t>Come, peasant, king to own Him.</a:t>
            </a:r>
            <a:br>
              <a:rPr lang="en-US" sz="2800" dirty="0"/>
            </a:br>
            <a:r>
              <a:rPr lang="en-US" sz="2800" i="0" dirty="0">
                <a:effectLst/>
              </a:rPr>
              <a:t>The King of kings salvation brings;</a:t>
            </a:r>
            <a:br>
              <a:rPr lang="en-US" sz="2800" dirty="0"/>
            </a:br>
            <a:r>
              <a:rPr lang="en-US" sz="2800" i="0" dirty="0">
                <a:effectLst/>
              </a:rPr>
              <a:t>Let loving hearts enthrone Him</a:t>
            </a:r>
          </a:p>
          <a:p>
            <a:pPr marL="0" indent="0">
              <a:buNone/>
            </a:pPr>
            <a:r>
              <a:rPr lang="en-US" sz="2800" i="0" dirty="0">
                <a:effectLst/>
              </a:rPr>
              <a:t>This, this is Christ the King</a:t>
            </a:r>
            <a:br>
              <a:rPr lang="en-US" sz="2800" dirty="0"/>
            </a:br>
            <a:r>
              <a:rPr lang="en-US" sz="2800" i="0" dirty="0">
                <a:effectLst/>
              </a:rPr>
              <a:t>Whom shepherds guard and angels sing</a:t>
            </a:r>
            <a:br>
              <a:rPr lang="en-US" sz="2800" dirty="0"/>
            </a:br>
            <a:r>
              <a:rPr lang="en-US" sz="2800" i="0" dirty="0">
                <a:effectLst/>
              </a:rPr>
              <a:t>Haste, haste to bring him praise</a:t>
            </a:r>
            <a:br>
              <a:rPr lang="en-US" sz="2800" dirty="0"/>
            </a:br>
            <a:r>
              <a:rPr lang="en-US" sz="2800" i="0" dirty="0">
                <a:effectLst/>
              </a:rPr>
              <a:t>The Babe, the Son of Mary!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5D1E3-2BA6-7756-B779-5E93A2A1B1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93AA93-64EC-5C7E-D954-C6CF8A397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75B3D2A8-F8AB-97E5-E5B3-1C77106A2CB9}"/>
              </a:ext>
            </a:extLst>
          </p:cNvPr>
          <p:cNvSpPr txBox="1">
            <a:spLocks/>
          </p:cNvSpPr>
          <p:nvPr/>
        </p:nvSpPr>
        <p:spPr>
          <a:xfrm>
            <a:off x="838200" y="5175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請和我們一起唱歌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873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50CA0-CD0B-9E6F-7C72-2105706A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Call to Worship: John 1:14 [CEB]</a:t>
            </a:r>
            <a:br>
              <a:rPr lang="en-US" dirty="0"/>
            </a:br>
            <a:r>
              <a:rPr lang="ja-JP" altLang="en-US" dirty="0"/>
              <a:t>宣召经文</a:t>
            </a:r>
            <a:r>
              <a:rPr lang="en-US" altLang="ja-JP" dirty="0"/>
              <a:t>: </a:t>
            </a:r>
            <a:r>
              <a:rPr lang="ja-JP" altLang="en-US" b="1" i="0" dirty="0">
                <a:effectLst/>
              </a:rPr>
              <a:t>道成肉身</a:t>
            </a:r>
            <a:r>
              <a:rPr lang="ja-JP" altLang="en-US" b="1" i="0" dirty="0">
                <a:solidFill>
                  <a:srgbClr val="000000"/>
                </a:solidFill>
                <a:effectLst/>
                <a:latin typeface="system-ui"/>
              </a:rPr>
              <a:t> </a:t>
            </a:r>
            <a:r>
              <a:rPr lang="en-US" altLang="zh-CN" dirty="0">
                <a:latin typeface="system-ui"/>
              </a:rPr>
              <a:t>1</a:t>
            </a:r>
            <a:r>
              <a:rPr lang="en-US" altLang="zh-CN" b="1" i="0" dirty="0">
                <a:effectLst/>
                <a:latin typeface="system-ui"/>
              </a:rPr>
              <a:t>:14 [</a:t>
            </a:r>
            <a:r>
              <a:rPr lang="zh-CN" altLang="en-US" b="1" i="0" dirty="0">
                <a:effectLst/>
                <a:latin typeface="system-ui"/>
              </a:rPr>
              <a:t>新譯本</a:t>
            </a:r>
            <a:r>
              <a:rPr lang="en-US" altLang="zh-CN" b="1" i="0" dirty="0">
                <a:effectLst/>
                <a:latin typeface="system-ui"/>
              </a:rPr>
              <a:t>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89357-0667-E367-46F9-A9CFEABFE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baseline="30000" dirty="0">
                <a:effectLst/>
                <a:latin typeface="Segoe UI" panose="020B0502040204020203" pitchFamily="34" charset="0"/>
                <a:ea typeface="Malgun Gothic" panose="020B0503020000020004" pitchFamily="34" charset="-127"/>
              </a:rPr>
              <a:t>14 </a:t>
            </a:r>
            <a:r>
              <a:rPr lang="en-US" dirty="0">
                <a:effectLst/>
                <a:latin typeface="Segoe UI" panose="020B0502040204020203" pitchFamily="34" charset="0"/>
                <a:ea typeface="Malgun Gothic" panose="020B0503020000020004" pitchFamily="34" charset="-127"/>
              </a:rPr>
              <a:t>The Word became flesh</a:t>
            </a:r>
            <a:br>
              <a:rPr lang="en-US" dirty="0">
                <a:effectLst/>
                <a:latin typeface="Segoe UI" panose="020B0502040204020203" pitchFamily="34" charset="0"/>
                <a:ea typeface="Malgun Gothic" panose="020B0503020000020004" pitchFamily="34" charset="-127"/>
              </a:rPr>
            </a:br>
            <a:r>
              <a:rPr lang="en-US" dirty="0">
                <a:effectLst/>
                <a:latin typeface="Courier New" panose="02070309020205020404" pitchFamily="49" charset="0"/>
                <a:ea typeface="Malgun Gothic" panose="020B0503020000020004" pitchFamily="34" charset="-127"/>
              </a:rPr>
              <a:t>    </a:t>
            </a:r>
            <a:r>
              <a:rPr lang="en-US" dirty="0">
                <a:effectLst/>
                <a:latin typeface="Segoe UI" panose="020B0502040204020203" pitchFamily="34" charset="0"/>
                <a:ea typeface="Malgun Gothic" panose="020B0503020000020004" pitchFamily="34" charset="-127"/>
              </a:rPr>
              <a:t>and made his home among us.</a:t>
            </a:r>
            <a:br>
              <a:rPr lang="en-US" dirty="0">
                <a:effectLst/>
                <a:latin typeface="Segoe UI" panose="020B0502040204020203" pitchFamily="34" charset="0"/>
                <a:ea typeface="Malgun Gothic" panose="020B0503020000020004" pitchFamily="34" charset="-127"/>
              </a:rPr>
            </a:br>
            <a:r>
              <a:rPr lang="en-US" dirty="0">
                <a:effectLst/>
                <a:latin typeface="Segoe UI" panose="020B0502040204020203" pitchFamily="34" charset="0"/>
                <a:ea typeface="Malgun Gothic" panose="020B0503020000020004" pitchFamily="34" charset="-127"/>
              </a:rPr>
              <a:t>We have seen his glory,</a:t>
            </a:r>
            <a:br>
              <a:rPr lang="en-US" dirty="0">
                <a:effectLst/>
                <a:latin typeface="Segoe UI" panose="020B0502040204020203" pitchFamily="34" charset="0"/>
                <a:ea typeface="Malgun Gothic" panose="020B0503020000020004" pitchFamily="34" charset="-127"/>
              </a:rPr>
            </a:br>
            <a:r>
              <a:rPr lang="en-US" dirty="0">
                <a:effectLst/>
                <a:latin typeface="Courier New" panose="02070309020205020404" pitchFamily="49" charset="0"/>
                <a:ea typeface="Malgun Gothic" panose="020B0503020000020004" pitchFamily="34" charset="-127"/>
              </a:rPr>
              <a:t>    </a:t>
            </a:r>
            <a:r>
              <a:rPr lang="en-US" dirty="0">
                <a:effectLst/>
                <a:latin typeface="Segoe UI" panose="020B0502040204020203" pitchFamily="34" charset="0"/>
                <a:ea typeface="Malgun Gothic" panose="020B0503020000020004" pitchFamily="34" charset="-127"/>
              </a:rPr>
              <a:t>glory like that of a father’s only son,</a:t>
            </a:r>
            <a:br>
              <a:rPr lang="en-US" dirty="0">
                <a:effectLst/>
                <a:latin typeface="Segoe UI" panose="020B0502040204020203" pitchFamily="34" charset="0"/>
                <a:ea typeface="Malgun Gothic" panose="020B0503020000020004" pitchFamily="34" charset="-127"/>
              </a:rPr>
            </a:br>
            <a:r>
              <a:rPr lang="en-US" dirty="0">
                <a:effectLst/>
                <a:latin typeface="Segoe UI" panose="020B0502040204020203" pitchFamily="34" charset="0"/>
                <a:ea typeface="Malgun Gothic" panose="020B0503020000020004" pitchFamily="34" charset="-127"/>
              </a:rPr>
              <a:t>        full of grace and truth.</a:t>
            </a:r>
            <a:endParaRPr lang="en-US" dirty="0">
              <a:effectLst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en-US" altLang="zh-TW" i="0" baseline="30000" dirty="0">
                <a:solidFill>
                  <a:schemeClr val="bg1"/>
                </a:solidFill>
                <a:effectLst/>
                <a:latin typeface="system-ui"/>
              </a:rPr>
              <a:t>14 </a:t>
            </a:r>
            <a:r>
              <a:rPr lang="zh-TW" altLang="en-US" i="0" dirty="0">
                <a:solidFill>
                  <a:schemeClr val="bg1"/>
                </a:solidFill>
                <a:effectLst/>
                <a:latin typeface="system-ui"/>
              </a:rPr>
              <a:t>道成了肉身，住在我們中間，滿有恩典和真理。我們見過他的榮光，正是從父而來的獨生子的榮光</a:t>
            </a:r>
            <a:endParaRPr lang="en-US" kern="100" dirty="0">
              <a:solidFill>
                <a:schemeClr val="bg1"/>
              </a:solidFill>
              <a:effectLst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096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DA54F-6F12-2235-39F6-86AD6DFE4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 fontScale="90000"/>
          </a:bodyPr>
          <a:lstStyle/>
          <a:p>
            <a:r>
              <a:rPr lang="ja-JP" altLang="en-US" sz="4000" dirty="0"/>
              <a:t>祷告</a:t>
            </a:r>
            <a:br>
              <a:rPr lang="en-US" altLang="ja-JP" sz="4000" dirty="0"/>
            </a:br>
            <a:r>
              <a:rPr lang="en-US" sz="4000" dirty="0"/>
              <a:t>Opening</a:t>
            </a:r>
            <a:r>
              <a:rPr lang="zh-CN" altLang="en-US" sz="4000" dirty="0"/>
              <a:t> </a:t>
            </a:r>
            <a:r>
              <a:rPr lang="en-US" altLang="zh-CN" sz="4000" dirty="0"/>
              <a:t>Prayer -- </a:t>
            </a:r>
            <a:r>
              <a:rPr lang="en-US" sz="4000" dirty="0"/>
              <a:t>Dr. Philip Wong/Ginny Ching Yin Lo</a:t>
            </a:r>
            <a:r>
              <a:rPr lang="en-US" altLang="zh-CN" sz="4000" dirty="0"/>
              <a:t> </a:t>
            </a:r>
            <a:br>
              <a:rPr lang="en-US" altLang="zh-CN" sz="2800" b="1" dirty="0"/>
            </a:br>
            <a:endParaRPr lang="en-US" sz="2800" dirty="0"/>
          </a:p>
        </p:txBody>
      </p:sp>
      <p:pic>
        <p:nvPicPr>
          <p:cNvPr id="7" name="Content Placeholder 6" descr="A painting of a person and person in a manger&#10;&#10;Description automatically generated">
            <a:extLst>
              <a:ext uri="{FF2B5EF4-FFF2-40B4-BE49-F238E27FC236}">
                <a16:creationId xmlns:a16="http://schemas.microsoft.com/office/drawing/2014/main" id="{DA0F8054-95B5-08EA-35E7-9A7DBE2CC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295746" cy="4351338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21979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8D0B55-FE4C-AE1A-A40C-65EAA6F35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Choral Call to Worship: English Ministry</a:t>
            </a:r>
            <a:br>
              <a:rPr lang="en-US" dirty="0"/>
            </a:br>
            <a:r>
              <a:rPr lang="ja-JP" altLang="en-US" dirty="0"/>
              <a:t>合唱的宣召经文</a:t>
            </a:r>
            <a:r>
              <a:rPr lang="en-US" altLang="ja-JP" dirty="0"/>
              <a:t>: </a:t>
            </a:r>
            <a:r>
              <a:rPr lang="ja-JP" altLang="en-US" dirty="0"/>
              <a:t>英語事工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5A1C66-5C5D-1532-ED9D-2321223BF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636" y="1825625"/>
            <a:ext cx="540416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Go, tell it on the mountain</a:t>
            </a:r>
            <a:br>
              <a:rPr lang="en-US" dirty="0"/>
            </a:br>
            <a:r>
              <a:rPr lang="ja-JP" altLang="en-US" dirty="0">
                <a:solidFill>
                  <a:schemeClr val="bg1"/>
                </a:solidFill>
              </a:rPr>
              <a:t>去山上說吧</a:t>
            </a:r>
            <a:br>
              <a:rPr lang="en-US" altLang="ja-JP" dirty="0"/>
            </a:br>
            <a:r>
              <a:rPr lang="en-US" altLang="ja-JP" dirty="0"/>
              <a:t>Over the hills and everywhere!</a:t>
            </a:r>
            <a:br>
              <a:rPr lang="en-US" altLang="ja-JP" dirty="0"/>
            </a:br>
            <a:r>
              <a:rPr lang="zh-TW" altLang="en-US" dirty="0">
                <a:solidFill>
                  <a:schemeClr val="bg1"/>
                </a:solidFill>
              </a:rPr>
              <a:t>越過山丘和各處</a:t>
            </a:r>
            <a:br>
              <a:rPr lang="en-US" altLang="zh-TW" dirty="0"/>
            </a:br>
            <a:r>
              <a:rPr lang="en-US" dirty="0"/>
              <a:t>Go, tell it on the mountain</a:t>
            </a:r>
            <a:br>
              <a:rPr lang="en-US" dirty="0"/>
            </a:br>
            <a:r>
              <a:rPr lang="ja-JP" altLang="en-US" dirty="0">
                <a:solidFill>
                  <a:schemeClr val="bg1"/>
                </a:solidFill>
              </a:rPr>
              <a:t>去山上說吧</a:t>
            </a:r>
            <a:br>
              <a:rPr lang="en-US" altLang="ja-JP" dirty="0"/>
            </a:br>
            <a:r>
              <a:rPr lang="en-US" altLang="ja-JP" dirty="0"/>
              <a:t>That Jesus Christ is born!</a:t>
            </a:r>
            <a:br>
              <a:rPr lang="en-US" altLang="ja-JP" dirty="0"/>
            </a:br>
            <a:r>
              <a:rPr lang="zh-TW" altLang="en-US" dirty="0">
                <a:solidFill>
                  <a:schemeClr val="bg1"/>
                </a:solidFill>
              </a:rPr>
              <a:t>耶穌基督誕生了！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Content Placeholder 7" descr="A group of men in robes&#10;&#10;Description automatically generated">
            <a:extLst>
              <a:ext uri="{FF2B5EF4-FFF2-40B4-BE49-F238E27FC236}">
                <a16:creationId xmlns:a16="http://schemas.microsoft.com/office/drawing/2014/main" id="{596CB1AA-D689-9106-EFC4-95281B474E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86" y="1997492"/>
            <a:ext cx="5165714" cy="3443809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26167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8D0B55-FE4C-AE1A-A40C-65EAA6F35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Choral Call to Worship: English Ministry</a:t>
            </a:r>
            <a:br>
              <a:rPr lang="en-US" dirty="0"/>
            </a:br>
            <a:r>
              <a:rPr lang="ja-JP" altLang="en-US" dirty="0"/>
              <a:t>合唱的宣召经文</a:t>
            </a:r>
            <a:r>
              <a:rPr lang="en-US" altLang="ja-JP" dirty="0"/>
              <a:t>: </a:t>
            </a:r>
            <a:r>
              <a:rPr lang="ja-JP" altLang="en-US" dirty="0"/>
              <a:t>英語事工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5A1C66-5C5D-1532-ED9D-2321223BF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635" y="1825625"/>
            <a:ext cx="645941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While shepherds kept their watching</a:t>
            </a:r>
            <a:br>
              <a:rPr lang="en-US" dirty="0"/>
            </a:br>
            <a:r>
              <a:rPr lang="zh-TW" altLang="en-US" dirty="0">
                <a:solidFill>
                  <a:schemeClr val="bg1"/>
                </a:solidFill>
              </a:rPr>
              <a:t>當牧羊人觀看時</a:t>
            </a:r>
            <a:br>
              <a:rPr lang="en-US" altLang="ja-JP" dirty="0"/>
            </a:br>
            <a:r>
              <a:rPr lang="en-US" altLang="ja-JP" dirty="0"/>
              <a:t>O’er silent flocks by night,</a:t>
            </a:r>
            <a:br>
              <a:rPr lang="en-US" altLang="ja-JP" dirty="0"/>
            </a:br>
            <a:r>
              <a:rPr lang="zh-TW" altLang="en-US" dirty="0">
                <a:solidFill>
                  <a:schemeClr val="bg1"/>
                </a:solidFill>
              </a:rPr>
              <a:t>在夜間寂靜的羊群之上</a:t>
            </a:r>
            <a:br>
              <a:rPr lang="en-US" altLang="zh-TW" dirty="0"/>
            </a:br>
            <a:r>
              <a:rPr lang="en-US" dirty="0"/>
              <a:t>Behold throughout the heavens</a:t>
            </a:r>
            <a:br>
              <a:rPr lang="en-US" dirty="0"/>
            </a:br>
            <a:r>
              <a:rPr lang="ja-JP" altLang="en-US" b="0" dirty="0">
                <a:solidFill>
                  <a:schemeClr val="bg1"/>
                </a:solidFill>
              </a:rPr>
              <a:t>看！ 在天上</a:t>
            </a:r>
            <a:br>
              <a:rPr lang="en-US" altLang="ja-JP" dirty="0"/>
            </a:br>
            <a:r>
              <a:rPr lang="en-US" altLang="ja-JP" dirty="0"/>
              <a:t>There shone a holy light.</a:t>
            </a:r>
            <a:br>
              <a:rPr lang="en-US" altLang="ja-JP" dirty="0"/>
            </a:br>
            <a:r>
              <a:rPr lang="ja-JP" altLang="en-US" b="0" dirty="0">
                <a:solidFill>
                  <a:schemeClr val="bg1"/>
                </a:solidFill>
              </a:rPr>
              <a:t>聖光閃耀</a:t>
            </a:r>
            <a:endParaRPr lang="en-US" b="0" dirty="0">
              <a:solidFill>
                <a:schemeClr val="bg1"/>
              </a:solidFill>
            </a:endParaRPr>
          </a:p>
        </p:txBody>
      </p:sp>
      <p:pic>
        <p:nvPicPr>
          <p:cNvPr id="12" name="Content Placeholder 11" descr="A person in a robe holding a stick in a field with sheep&#10;&#10;Description automatically generated">
            <a:extLst>
              <a:ext uri="{FF2B5EF4-FFF2-40B4-BE49-F238E27FC236}">
                <a16:creationId xmlns:a16="http://schemas.microsoft.com/office/drawing/2014/main" id="{A4D32ECD-1B67-B988-5EE5-9AAEAAE06B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65" y="2451271"/>
            <a:ext cx="5181600" cy="3451026"/>
          </a:xfr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01169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C491600-9289-4259-B81B-6D1A75C617D4}" vid="{F78BC87D-AF81-4EC9-AC0F-30C44DE1E0B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Bethlehem_Journey_red</Template>
  <TotalTime>675</TotalTime>
  <Words>4230</Words>
  <Application>Microsoft Office PowerPoint</Application>
  <PresentationFormat>Widescreen</PresentationFormat>
  <Paragraphs>175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Malgun Gothic</vt:lpstr>
      <vt:lpstr>Arial</vt:lpstr>
      <vt:lpstr>Calibri</vt:lpstr>
      <vt:lpstr>Courier New</vt:lpstr>
      <vt:lpstr>Segoe UI</vt:lpstr>
      <vt:lpstr>system-ui</vt:lpstr>
      <vt:lpstr>Office Theme</vt:lpstr>
      <vt:lpstr>Christmas Worship 圣诞崇拜</vt:lpstr>
      <vt:lpstr>Welcome – Dr. Philip Wong/Ginny Ching Yin Lo 歡迎</vt:lpstr>
      <vt:lpstr>Call to Worship: John 1:9-14 [CEB] 宣召经文: 道成肉身 1:9-14 [新譯本]</vt:lpstr>
      <vt:lpstr>Call to Worship: John 1:11-12 [CEB] 宣召经文: 道成肉身 1:11-12 [新譯本]</vt:lpstr>
      <vt:lpstr>Call to Worship: John 1:13 [CEB] 宣召经文: 道成肉身 1:13 [新譯本]</vt:lpstr>
      <vt:lpstr>Call to Worship: John 1:14 [CEB] 宣召经文: 道成肉身 1:14 [新譯本]</vt:lpstr>
      <vt:lpstr>祷告 Opening Prayer -- Dr. Philip Wong/Ginny Ching Yin Lo  </vt:lpstr>
      <vt:lpstr>Choral Call to Worship: English Ministry 合唱的宣召经文: 英語事工</vt:lpstr>
      <vt:lpstr>Choral Call to Worship: English Ministry 合唱的宣召经文: 英語事工</vt:lpstr>
      <vt:lpstr>Choral Call to Worship: English Ministry 合唱的宣召经文: 英語事工</vt:lpstr>
      <vt:lpstr>Choral Call to Worship: English Ministry 合唱的宣召经文: 英語事工</vt:lpstr>
      <vt:lpstr>Choral Call to Worship: English Ministry 合唱的宣召经文: 英語事工</vt:lpstr>
      <vt:lpstr>Choral Call to Worship: English Ministry 合唱的宣召经文: 英語事工</vt:lpstr>
      <vt:lpstr>Choral Call to Worship: English Ministry 合唱的宣召经文: 英語事工</vt:lpstr>
      <vt:lpstr>請和我們一起唱歌</vt:lpstr>
      <vt:lpstr>Lighting the Advent Candles 點燃降臨節蠟燭</vt:lpstr>
      <vt:lpstr>“O Holy Night”: Sophia Jiang, Soloist 聖夜啊</vt:lpstr>
      <vt:lpstr>Scripture Reading: Matthew 1:18-21 [CEB] 閱讀經: 马太福音 1:18-21 [新譯本]</vt:lpstr>
      <vt:lpstr>Scripture Reading: Matthew 1:18-21 [CEB] 閱讀經: 马太福音 1:20-21 [新譯本]</vt:lpstr>
      <vt:lpstr>Pastor Johnny as “Joseph” 牧師 Johnny 飾演 約瑟夫</vt:lpstr>
      <vt:lpstr>Hymn: #88 “O Come All Ye Faithful” 聖歌: #88 “”</vt:lpstr>
      <vt:lpstr>Hymn: #88 “O Come All Ye Faithful” 聖歌: #88 “”</vt:lpstr>
      <vt:lpstr>Hymn: #88 “O Come All Ye Faithful” 聖歌: #88 “”</vt:lpstr>
      <vt:lpstr>Hymn: #88 “O Come All Ye Faithful” 聖歌: #88 “”</vt:lpstr>
      <vt:lpstr>Hymn: #88 “O Come All Ye Faithful” 聖歌: #88 “”</vt:lpstr>
      <vt:lpstr>Scripture Reading: Luke 1:26-33 [CEB] 閱讀經: 道成肉身 1:26-33 [新譯本]</vt:lpstr>
      <vt:lpstr>Scripture Reading: Luke 1:28-30 [CEB] 閱讀經: 道成肉身 1:28-30 [新譯本]</vt:lpstr>
      <vt:lpstr>Scripture Reading: Luke 1:31-33 [CEB] 閱讀經: 道成肉身 1:31-33 [新譯本]</vt:lpstr>
      <vt:lpstr>Breath of Heaven – English Ministry 天堂的氣息 --英語事工</vt:lpstr>
      <vt:lpstr>Breath of Heaven – English Ministry 天堂的氣息 --英語事工</vt:lpstr>
      <vt:lpstr>Breath of Heaven – English Ministry 天堂的氣息 --英語事工</vt:lpstr>
      <vt:lpstr>Breath of Heaven – English Ministry 天堂的氣息 --英語事工</vt:lpstr>
      <vt:lpstr>Breath of Heaven – English Ministry 天堂的氣息 --英語事工</vt:lpstr>
      <vt:lpstr>Breath of Heaven – English Ministry 天堂的氣息 --英語事工</vt:lpstr>
      <vt:lpstr>Breath of Heaven – English Ministry 天堂的氣息 --英語事工</vt:lpstr>
      <vt:lpstr>Breath of Heaven – English Ministry 天堂的氣息 --英語事工</vt:lpstr>
      <vt:lpstr>Breath of Heaven – English Ministry 天堂的氣息 --英語事工</vt:lpstr>
      <vt:lpstr>Breath of Heaven – English Ministry 天堂的氣息 --英語事工</vt:lpstr>
      <vt:lpstr>Scripture Reading: Luke 2:4-7 [CEB] 閱讀經: 道成肉身 2:4-7 [新譯本]</vt:lpstr>
      <vt:lpstr>Scripture Reading: Luke 2:6-7 [CEB] 閱讀經: 道成肉身 2:6-7 [新譯本]</vt:lpstr>
      <vt:lpstr>Choir Anthem: “The First Noel” 合唱團國歌: 第一個諾埃爾</vt:lpstr>
      <vt:lpstr>Choir Anthem: “The First Noel” 合唱團國歌: 第一個諾埃爾</vt:lpstr>
      <vt:lpstr>Choir Anthem: “The First Noel” 合唱團國歌: 第一個諾埃爾</vt:lpstr>
      <vt:lpstr>Choir Anthem: “The First Noel” 合唱團國歌: 第一個諾埃爾</vt:lpstr>
      <vt:lpstr>Season’s Greetings? 季節的問候?</vt:lpstr>
      <vt:lpstr>Who Are They? 他們是誰？</vt:lpstr>
      <vt:lpstr>8 Nearby shepherds were living in the fields, guarding their sheep at night. [CEB] 8 在伯利恆的郊外，有一些牧人在夜間看守羊群。</vt:lpstr>
      <vt:lpstr>9 The Lord’s angel stood before them, the Lord’s glory shone around them, and they were terrified. [CEB]  9 主的一位使者站在他們旁邊，主的榮光四面照著他們，他們就非常害怕。</vt:lpstr>
      <vt:lpstr>What Do You See? 你看到了什麼？</vt:lpstr>
      <vt:lpstr>10 The angel said, “Don’t be afraid! Look! I bring good news to you—wonderful, joyous news for all people. [CEB] 10 天使說：“不要怕！看哪！我報給你們大喜的信息，是關於萬民的：</vt:lpstr>
      <vt:lpstr> 11 Your savior is born today in David’s city. He is Christ the Lord. [CEB] 11 今天在大衛的城裡，為你們生了救主，就是主基督。</vt:lpstr>
      <vt:lpstr>12 This is a sign for you: you will find a newborn baby wrapped snugly and lying in a manger.” [CEB] 12 你們要找到一個嬰孩，包著布，臥在馬槽裡，那就是記號了。</vt:lpstr>
      <vt:lpstr>Hymn: #95 “Angels from the Realms of Glory” 聖歌: #95 “”</vt:lpstr>
      <vt:lpstr>Hymn: #95 “Angels from the Realms of Glory” 聖歌: #95 “”</vt:lpstr>
      <vt:lpstr>Hymn: #95 “Angels from the Realms of Glory” 聖歌: #95 “”</vt:lpstr>
      <vt:lpstr>Snuffing Out Flame of Advent Candles</vt:lpstr>
      <vt:lpstr>“What Child Is This?” – English Ministry 這是一個什麼樣的孩子？--英語事工 </vt:lpstr>
      <vt:lpstr>“What Child Is This?” – English Ministry 這是一個什麼樣的孩子？--英語事工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Worship 圣诞崇拜</dc:title>
  <dc:creator>Johnny Wilson</dc:creator>
  <cp:lastModifiedBy>Johnny Wilson</cp:lastModifiedBy>
  <cp:revision>22</cp:revision>
  <dcterms:created xsi:type="dcterms:W3CDTF">2023-12-22T15:33:45Z</dcterms:created>
  <dcterms:modified xsi:type="dcterms:W3CDTF">2023-12-23T02:49:11Z</dcterms:modified>
</cp:coreProperties>
</file>