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57" r:id="rId4"/>
    <p:sldId id="311" r:id="rId5"/>
    <p:sldId id="312" r:id="rId6"/>
    <p:sldId id="313" r:id="rId7"/>
    <p:sldId id="317" r:id="rId8"/>
    <p:sldId id="316" r:id="rId9"/>
    <p:sldId id="315" r:id="rId10"/>
    <p:sldId id="310" r:id="rId11"/>
    <p:sldId id="318" r:id="rId12"/>
    <p:sldId id="314" r:id="rId13"/>
    <p:sldId id="319" r:id="rId14"/>
    <p:sldId id="320" r:id="rId15"/>
    <p:sldId id="321" r:id="rId16"/>
    <p:sldId id="322" r:id="rId17"/>
    <p:sldId id="258" r:id="rId18"/>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660066"/>
    <a:srgbClr val="000058"/>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52" autoAdjust="0"/>
  </p:normalViewPr>
  <p:slideViewPr>
    <p:cSldViewPr>
      <p:cViewPr varScale="1">
        <p:scale>
          <a:sx n="99" d="100"/>
          <a:sy n="99" d="100"/>
        </p:scale>
        <p:origin x="78" y="4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0A96-E8FA-42F5-9589-FC4B238088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1FC53-6A1F-4180-8AE5-BC4562C33E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0A3A84-9819-4F30-8593-7C9F5B03A600}"/>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5683453E-4526-40EF-83CA-1DE4FC300298}"/>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50C27D83-36EF-42AB-BBD5-AB23994EFE1E}"/>
              </a:ext>
            </a:extLst>
          </p:cNvPr>
          <p:cNvSpPr>
            <a:spLocks noGrp="1"/>
          </p:cNvSpPr>
          <p:nvPr>
            <p:ph type="sldNum" sz="quarter" idx="12"/>
          </p:nvPr>
        </p:nvSpPr>
        <p:spPr/>
        <p:txBody>
          <a:bodyPr/>
          <a:lstStyle>
            <a:lvl1pPr>
              <a:defRPr/>
            </a:lvl1pPr>
          </a:lstStyle>
          <a:p>
            <a:fld id="{2501D05B-8ECC-4E67-8568-8512D9EF22C5}" type="slidenum">
              <a:rPr lang="es-ES" altLang="en-US"/>
              <a:pPr/>
              <a:t>‹#›</a:t>
            </a:fld>
            <a:endParaRPr lang="es-ES" altLang="en-US"/>
          </a:p>
        </p:txBody>
      </p:sp>
    </p:spTree>
    <p:extLst>
      <p:ext uri="{BB962C8B-B14F-4D97-AF65-F5344CB8AC3E}">
        <p14:creationId xmlns:p14="http://schemas.microsoft.com/office/powerpoint/2010/main" val="26869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4F8B-618E-4744-BE80-6CBFB4A4B4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98F768-904A-4AC1-A5C9-2EFF6FEC8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96758-530E-423B-877F-1B6E01D51A05}"/>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85AC8CA3-3F64-494B-9BDB-7036F1CD62C9}"/>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544877AA-5995-421D-B91F-951F08494865}"/>
              </a:ext>
            </a:extLst>
          </p:cNvPr>
          <p:cNvSpPr>
            <a:spLocks noGrp="1"/>
          </p:cNvSpPr>
          <p:nvPr>
            <p:ph type="sldNum" sz="quarter" idx="12"/>
          </p:nvPr>
        </p:nvSpPr>
        <p:spPr/>
        <p:txBody>
          <a:bodyPr/>
          <a:lstStyle>
            <a:lvl1pPr>
              <a:defRPr/>
            </a:lvl1pPr>
          </a:lstStyle>
          <a:p>
            <a:fld id="{DA4556E0-2F82-41D2-94C7-74677F528E46}" type="slidenum">
              <a:rPr lang="es-ES" altLang="en-US"/>
              <a:pPr/>
              <a:t>‹#›</a:t>
            </a:fld>
            <a:endParaRPr lang="es-ES" altLang="en-US"/>
          </a:p>
        </p:txBody>
      </p:sp>
    </p:spTree>
    <p:extLst>
      <p:ext uri="{BB962C8B-B14F-4D97-AF65-F5344CB8AC3E}">
        <p14:creationId xmlns:p14="http://schemas.microsoft.com/office/powerpoint/2010/main" val="161376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FD0DBB-3963-41C3-AE63-6EF014E9CDBA}"/>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60084-3AEC-4223-B4E6-F9648189C412}"/>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7DFF1-87D7-4463-B27E-4C3793FE4C92}"/>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27AEE9AE-CA15-4890-BBC7-9876AD364236}"/>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F42656A5-2200-4CB8-8904-26B943A98DD9}"/>
              </a:ext>
            </a:extLst>
          </p:cNvPr>
          <p:cNvSpPr>
            <a:spLocks noGrp="1"/>
          </p:cNvSpPr>
          <p:nvPr>
            <p:ph type="sldNum" sz="quarter" idx="12"/>
          </p:nvPr>
        </p:nvSpPr>
        <p:spPr/>
        <p:txBody>
          <a:bodyPr/>
          <a:lstStyle>
            <a:lvl1pPr>
              <a:defRPr/>
            </a:lvl1pPr>
          </a:lstStyle>
          <a:p>
            <a:fld id="{F5A4C9F8-871C-4E42-9594-83816D971433}" type="slidenum">
              <a:rPr lang="es-ES" altLang="en-US"/>
              <a:pPr/>
              <a:t>‹#›</a:t>
            </a:fld>
            <a:endParaRPr lang="es-ES" altLang="en-US"/>
          </a:p>
        </p:txBody>
      </p:sp>
    </p:spTree>
    <p:extLst>
      <p:ext uri="{BB962C8B-B14F-4D97-AF65-F5344CB8AC3E}">
        <p14:creationId xmlns:p14="http://schemas.microsoft.com/office/powerpoint/2010/main" val="938106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3" y="838201"/>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1" y="2133599"/>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599"/>
            <a:ext cx="507999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7">
            <a:extLst>
              <a:ext uri="{FF2B5EF4-FFF2-40B4-BE49-F238E27FC236}">
                <a16:creationId xmlns:a16="http://schemas.microsoft.com/office/drawing/2014/main" id="{4F41EFA2-ED6F-4657-A2AD-947A0D8E2A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8">
            <a:extLst>
              <a:ext uri="{FF2B5EF4-FFF2-40B4-BE49-F238E27FC236}">
                <a16:creationId xmlns:a16="http://schemas.microsoft.com/office/drawing/2014/main" id="{C39E9EE5-0A97-4C73-BE72-EBE6FE7DD2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9">
            <a:extLst>
              <a:ext uri="{FF2B5EF4-FFF2-40B4-BE49-F238E27FC236}">
                <a16:creationId xmlns:a16="http://schemas.microsoft.com/office/drawing/2014/main" id="{BCA4EB2C-B72D-4503-8C4A-CF0A878D6548}"/>
              </a:ext>
            </a:extLst>
          </p:cNvPr>
          <p:cNvSpPr>
            <a:spLocks noGrp="1" noChangeArrowheads="1"/>
          </p:cNvSpPr>
          <p:nvPr>
            <p:ph type="sldNum" sz="quarter" idx="12"/>
          </p:nvPr>
        </p:nvSpPr>
        <p:spPr>
          <a:ln/>
        </p:spPr>
        <p:txBody>
          <a:bodyPr/>
          <a:lstStyle>
            <a:lvl1pPr>
              <a:defRPr/>
            </a:lvl1pPr>
          </a:lstStyle>
          <a:p>
            <a:fld id="{148998B8-F2A3-409F-A4AF-9A1C6B4C6C50}" type="slidenum">
              <a:rPr lang="en-US" altLang="en-US"/>
              <a:pPr/>
              <a:t>‹#›</a:t>
            </a:fld>
            <a:endParaRPr lang="en-US" altLang="en-US"/>
          </a:p>
        </p:txBody>
      </p:sp>
    </p:spTree>
    <p:extLst>
      <p:ext uri="{BB962C8B-B14F-4D97-AF65-F5344CB8AC3E}">
        <p14:creationId xmlns:p14="http://schemas.microsoft.com/office/powerpoint/2010/main" val="153512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C673-E548-49FF-8796-7DB4D917C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DD7A7-B8CB-422F-8F63-8C31A85357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E95F4-2CE2-418A-AEF5-9DEC17C211DC}"/>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CB5F9C3B-DAE1-4BCB-A19E-8BC865F5A477}"/>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1CB3C027-D2CD-4704-82B1-B99B4DE9DBA2}"/>
              </a:ext>
            </a:extLst>
          </p:cNvPr>
          <p:cNvSpPr>
            <a:spLocks noGrp="1"/>
          </p:cNvSpPr>
          <p:nvPr>
            <p:ph type="sldNum" sz="quarter" idx="12"/>
          </p:nvPr>
        </p:nvSpPr>
        <p:spPr/>
        <p:txBody>
          <a:bodyPr/>
          <a:lstStyle>
            <a:lvl1pPr>
              <a:defRPr/>
            </a:lvl1pPr>
          </a:lstStyle>
          <a:p>
            <a:fld id="{9416FEB4-9A07-4685-AC69-C610F8CFF0FD}" type="slidenum">
              <a:rPr lang="es-ES" altLang="en-US"/>
              <a:pPr/>
              <a:t>‹#›</a:t>
            </a:fld>
            <a:endParaRPr lang="es-ES" altLang="en-US"/>
          </a:p>
        </p:txBody>
      </p:sp>
    </p:spTree>
    <p:extLst>
      <p:ext uri="{BB962C8B-B14F-4D97-AF65-F5344CB8AC3E}">
        <p14:creationId xmlns:p14="http://schemas.microsoft.com/office/powerpoint/2010/main" val="16030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E869-3A13-42FA-9B00-A2FCAF48F7C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F4610A-8B35-4BD5-A1F5-9707A5C6FC9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5691517-616B-4FAC-B0D3-315C4AFAA73A}"/>
              </a:ext>
            </a:extLst>
          </p:cNvPr>
          <p:cNvSpPr>
            <a:spLocks noGrp="1"/>
          </p:cNvSpPr>
          <p:nvPr>
            <p:ph type="dt" sz="half" idx="10"/>
          </p:nvPr>
        </p:nvSpPr>
        <p:spPr/>
        <p:txBody>
          <a:bodyPr/>
          <a:lstStyle>
            <a:lvl1pPr>
              <a:defRPr/>
            </a:lvl1pPr>
          </a:lstStyle>
          <a:p>
            <a:endParaRPr lang="es-ES" altLang="en-US"/>
          </a:p>
        </p:txBody>
      </p:sp>
      <p:sp>
        <p:nvSpPr>
          <p:cNvPr id="5" name="Footer Placeholder 4">
            <a:extLst>
              <a:ext uri="{FF2B5EF4-FFF2-40B4-BE49-F238E27FC236}">
                <a16:creationId xmlns:a16="http://schemas.microsoft.com/office/drawing/2014/main" id="{65430516-9B1B-4E0C-B910-A70E27D5FFA8}"/>
              </a:ext>
            </a:extLst>
          </p:cNvPr>
          <p:cNvSpPr>
            <a:spLocks noGrp="1"/>
          </p:cNvSpPr>
          <p:nvPr>
            <p:ph type="ftr" sz="quarter" idx="11"/>
          </p:nvPr>
        </p:nvSpPr>
        <p:spPr/>
        <p:txBody>
          <a:bodyPr/>
          <a:lstStyle>
            <a:lvl1pPr>
              <a:defRPr/>
            </a:lvl1pPr>
          </a:lstStyle>
          <a:p>
            <a:endParaRPr lang="es-ES" altLang="en-US"/>
          </a:p>
        </p:txBody>
      </p:sp>
      <p:sp>
        <p:nvSpPr>
          <p:cNvPr id="6" name="Slide Number Placeholder 5">
            <a:extLst>
              <a:ext uri="{FF2B5EF4-FFF2-40B4-BE49-F238E27FC236}">
                <a16:creationId xmlns:a16="http://schemas.microsoft.com/office/drawing/2014/main" id="{F707290E-92AA-4A4E-AC7D-A34D1E3408F7}"/>
              </a:ext>
            </a:extLst>
          </p:cNvPr>
          <p:cNvSpPr>
            <a:spLocks noGrp="1"/>
          </p:cNvSpPr>
          <p:nvPr>
            <p:ph type="sldNum" sz="quarter" idx="12"/>
          </p:nvPr>
        </p:nvSpPr>
        <p:spPr/>
        <p:txBody>
          <a:bodyPr/>
          <a:lstStyle>
            <a:lvl1pPr>
              <a:defRPr/>
            </a:lvl1pPr>
          </a:lstStyle>
          <a:p>
            <a:fld id="{1A74B69B-606D-4ED5-9923-674157C27864}" type="slidenum">
              <a:rPr lang="es-ES" altLang="en-US"/>
              <a:pPr/>
              <a:t>‹#›</a:t>
            </a:fld>
            <a:endParaRPr lang="es-ES" altLang="en-US"/>
          </a:p>
        </p:txBody>
      </p:sp>
    </p:spTree>
    <p:extLst>
      <p:ext uri="{BB962C8B-B14F-4D97-AF65-F5344CB8AC3E}">
        <p14:creationId xmlns:p14="http://schemas.microsoft.com/office/powerpoint/2010/main" val="232688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535A-F79E-4037-B724-70D4A4476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19489-028F-4A53-BAE0-BD18D9B60083}"/>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551614-24A7-45B5-8F48-678137C8865E}"/>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02DEB2-2674-42DC-AAD1-0E19DC030A70}"/>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9FB13C7F-E7C0-4EE3-98BB-82F674AA19F1}"/>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B01762A5-0C88-4E2F-B351-20CF2325125E}"/>
              </a:ext>
            </a:extLst>
          </p:cNvPr>
          <p:cNvSpPr>
            <a:spLocks noGrp="1"/>
          </p:cNvSpPr>
          <p:nvPr>
            <p:ph type="sldNum" sz="quarter" idx="12"/>
          </p:nvPr>
        </p:nvSpPr>
        <p:spPr/>
        <p:txBody>
          <a:bodyPr/>
          <a:lstStyle>
            <a:lvl1pPr>
              <a:defRPr/>
            </a:lvl1pPr>
          </a:lstStyle>
          <a:p>
            <a:fld id="{D64DD3E6-AC81-49C6-9429-70F5BE146E1E}" type="slidenum">
              <a:rPr lang="es-ES" altLang="en-US"/>
              <a:pPr/>
              <a:t>‹#›</a:t>
            </a:fld>
            <a:endParaRPr lang="es-ES" altLang="en-US"/>
          </a:p>
        </p:txBody>
      </p:sp>
    </p:spTree>
    <p:extLst>
      <p:ext uri="{BB962C8B-B14F-4D97-AF65-F5344CB8AC3E}">
        <p14:creationId xmlns:p14="http://schemas.microsoft.com/office/powerpoint/2010/main" val="240842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B1CC-B971-4FE3-9FBA-B8471E52ECE6}"/>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4CF6E4-BAC8-40E8-AF10-B697B0523C8D}"/>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7CC1D9-779A-4A47-A0D0-F82672060FE4}"/>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8817DA-B82D-4B56-9595-D0E0508313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0B2336-846D-4C36-959E-3036ED554C01}"/>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C7AFD8-CEEF-41E1-8A25-A4317F8E7016}"/>
              </a:ext>
            </a:extLst>
          </p:cNvPr>
          <p:cNvSpPr>
            <a:spLocks noGrp="1"/>
          </p:cNvSpPr>
          <p:nvPr>
            <p:ph type="dt" sz="half" idx="10"/>
          </p:nvPr>
        </p:nvSpPr>
        <p:spPr/>
        <p:txBody>
          <a:bodyPr/>
          <a:lstStyle>
            <a:lvl1pPr>
              <a:defRPr/>
            </a:lvl1pPr>
          </a:lstStyle>
          <a:p>
            <a:endParaRPr lang="es-ES" altLang="en-US"/>
          </a:p>
        </p:txBody>
      </p:sp>
      <p:sp>
        <p:nvSpPr>
          <p:cNvPr id="8" name="Footer Placeholder 7">
            <a:extLst>
              <a:ext uri="{FF2B5EF4-FFF2-40B4-BE49-F238E27FC236}">
                <a16:creationId xmlns:a16="http://schemas.microsoft.com/office/drawing/2014/main" id="{5EC85263-EEAE-4663-8B57-9F7EFAEDC4A2}"/>
              </a:ext>
            </a:extLst>
          </p:cNvPr>
          <p:cNvSpPr>
            <a:spLocks noGrp="1"/>
          </p:cNvSpPr>
          <p:nvPr>
            <p:ph type="ftr" sz="quarter" idx="11"/>
          </p:nvPr>
        </p:nvSpPr>
        <p:spPr/>
        <p:txBody>
          <a:bodyPr/>
          <a:lstStyle>
            <a:lvl1pPr>
              <a:defRPr/>
            </a:lvl1pPr>
          </a:lstStyle>
          <a:p>
            <a:endParaRPr lang="es-ES" altLang="en-US"/>
          </a:p>
        </p:txBody>
      </p:sp>
      <p:sp>
        <p:nvSpPr>
          <p:cNvPr id="9" name="Slide Number Placeholder 8">
            <a:extLst>
              <a:ext uri="{FF2B5EF4-FFF2-40B4-BE49-F238E27FC236}">
                <a16:creationId xmlns:a16="http://schemas.microsoft.com/office/drawing/2014/main" id="{1059DB11-8737-49F8-A02D-D4609E30955A}"/>
              </a:ext>
            </a:extLst>
          </p:cNvPr>
          <p:cNvSpPr>
            <a:spLocks noGrp="1"/>
          </p:cNvSpPr>
          <p:nvPr>
            <p:ph type="sldNum" sz="quarter" idx="12"/>
          </p:nvPr>
        </p:nvSpPr>
        <p:spPr/>
        <p:txBody>
          <a:bodyPr/>
          <a:lstStyle>
            <a:lvl1pPr>
              <a:defRPr/>
            </a:lvl1pPr>
          </a:lstStyle>
          <a:p>
            <a:fld id="{3FD71FD9-54B3-4320-BCAB-E553567CA291}" type="slidenum">
              <a:rPr lang="es-ES" altLang="en-US"/>
              <a:pPr/>
              <a:t>‹#›</a:t>
            </a:fld>
            <a:endParaRPr lang="es-ES" altLang="en-US"/>
          </a:p>
        </p:txBody>
      </p:sp>
    </p:spTree>
    <p:extLst>
      <p:ext uri="{BB962C8B-B14F-4D97-AF65-F5344CB8AC3E}">
        <p14:creationId xmlns:p14="http://schemas.microsoft.com/office/powerpoint/2010/main" val="186398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9FAF-ED7B-4AD5-B7F2-F0B13AD1D1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EEA691-F339-4C9A-A6FA-6BE78685083B}"/>
              </a:ext>
            </a:extLst>
          </p:cNvPr>
          <p:cNvSpPr>
            <a:spLocks noGrp="1"/>
          </p:cNvSpPr>
          <p:nvPr>
            <p:ph type="dt" sz="half" idx="10"/>
          </p:nvPr>
        </p:nvSpPr>
        <p:spPr/>
        <p:txBody>
          <a:bodyPr/>
          <a:lstStyle>
            <a:lvl1pPr>
              <a:defRPr/>
            </a:lvl1pPr>
          </a:lstStyle>
          <a:p>
            <a:endParaRPr lang="es-ES" altLang="en-US"/>
          </a:p>
        </p:txBody>
      </p:sp>
      <p:sp>
        <p:nvSpPr>
          <p:cNvPr id="4" name="Footer Placeholder 3">
            <a:extLst>
              <a:ext uri="{FF2B5EF4-FFF2-40B4-BE49-F238E27FC236}">
                <a16:creationId xmlns:a16="http://schemas.microsoft.com/office/drawing/2014/main" id="{1C723869-41ED-446C-897A-D158E29C07B0}"/>
              </a:ext>
            </a:extLst>
          </p:cNvPr>
          <p:cNvSpPr>
            <a:spLocks noGrp="1"/>
          </p:cNvSpPr>
          <p:nvPr>
            <p:ph type="ftr" sz="quarter" idx="11"/>
          </p:nvPr>
        </p:nvSpPr>
        <p:spPr/>
        <p:txBody>
          <a:bodyPr/>
          <a:lstStyle>
            <a:lvl1pPr>
              <a:defRPr/>
            </a:lvl1pPr>
          </a:lstStyle>
          <a:p>
            <a:endParaRPr lang="es-ES" altLang="en-US"/>
          </a:p>
        </p:txBody>
      </p:sp>
      <p:sp>
        <p:nvSpPr>
          <p:cNvPr id="5" name="Slide Number Placeholder 4">
            <a:extLst>
              <a:ext uri="{FF2B5EF4-FFF2-40B4-BE49-F238E27FC236}">
                <a16:creationId xmlns:a16="http://schemas.microsoft.com/office/drawing/2014/main" id="{67AF7722-FA34-4075-9DC5-5D4D60B77A51}"/>
              </a:ext>
            </a:extLst>
          </p:cNvPr>
          <p:cNvSpPr>
            <a:spLocks noGrp="1"/>
          </p:cNvSpPr>
          <p:nvPr>
            <p:ph type="sldNum" sz="quarter" idx="12"/>
          </p:nvPr>
        </p:nvSpPr>
        <p:spPr/>
        <p:txBody>
          <a:bodyPr/>
          <a:lstStyle>
            <a:lvl1pPr>
              <a:defRPr/>
            </a:lvl1pPr>
          </a:lstStyle>
          <a:p>
            <a:fld id="{C7C7582F-4923-4B50-9DDD-92230DEAF06F}" type="slidenum">
              <a:rPr lang="es-ES" altLang="en-US"/>
              <a:pPr/>
              <a:t>‹#›</a:t>
            </a:fld>
            <a:endParaRPr lang="es-ES" altLang="en-US"/>
          </a:p>
        </p:txBody>
      </p:sp>
    </p:spTree>
    <p:extLst>
      <p:ext uri="{BB962C8B-B14F-4D97-AF65-F5344CB8AC3E}">
        <p14:creationId xmlns:p14="http://schemas.microsoft.com/office/powerpoint/2010/main" val="102391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8651C4-3F97-4A1E-AB4C-D6902DFA260A}"/>
              </a:ext>
            </a:extLst>
          </p:cNvPr>
          <p:cNvSpPr>
            <a:spLocks noGrp="1"/>
          </p:cNvSpPr>
          <p:nvPr>
            <p:ph type="dt" sz="half" idx="10"/>
          </p:nvPr>
        </p:nvSpPr>
        <p:spPr/>
        <p:txBody>
          <a:bodyPr/>
          <a:lstStyle>
            <a:lvl1pPr>
              <a:defRPr/>
            </a:lvl1pPr>
          </a:lstStyle>
          <a:p>
            <a:endParaRPr lang="es-ES" altLang="en-US"/>
          </a:p>
        </p:txBody>
      </p:sp>
      <p:sp>
        <p:nvSpPr>
          <p:cNvPr id="3" name="Footer Placeholder 2">
            <a:extLst>
              <a:ext uri="{FF2B5EF4-FFF2-40B4-BE49-F238E27FC236}">
                <a16:creationId xmlns:a16="http://schemas.microsoft.com/office/drawing/2014/main" id="{103E9E41-64BD-4BA3-80A8-F017E825C208}"/>
              </a:ext>
            </a:extLst>
          </p:cNvPr>
          <p:cNvSpPr>
            <a:spLocks noGrp="1"/>
          </p:cNvSpPr>
          <p:nvPr>
            <p:ph type="ftr" sz="quarter" idx="11"/>
          </p:nvPr>
        </p:nvSpPr>
        <p:spPr/>
        <p:txBody>
          <a:bodyPr/>
          <a:lstStyle>
            <a:lvl1pPr>
              <a:defRPr/>
            </a:lvl1pPr>
          </a:lstStyle>
          <a:p>
            <a:endParaRPr lang="es-ES" altLang="en-US"/>
          </a:p>
        </p:txBody>
      </p:sp>
      <p:sp>
        <p:nvSpPr>
          <p:cNvPr id="4" name="Slide Number Placeholder 3">
            <a:extLst>
              <a:ext uri="{FF2B5EF4-FFF2-40B4-BE49-F238E27FC236}">
                <a16:creationId xmlns:a16="http://schemas.microsoft.com/office/drawing/2014/main" id="{1B8F17CF-F521-4985-ACF9-ED06668A5091}"/>
              </a:ext>
            </a:extLst>
          </p:cNvPr>
          <p:cNvSpPr>
            <a:spLocks noGrp="1"/>
          </p:cNvSpPr>
          <p:nvPr>
            <p:ph type="sldNum" sz="quarter" idx="12"/>
          </p:nvPr>
        </p:nvSpPr>
        <p:spPr/>
        <p:txBody>
          <a:bodyPr/>
          <a:lstStyle>
            <a:lvl1pPr>
              <a:defRPr/>
            </a:lvl1pPr>
          </a:lstStyle>
          <a:p>
            <a:fld id="{902A532D-A6BA-4F8D-9084-DD7AA045C785}" type="slidenum">
              <a:rPr lang="es-ES" altLang="en-US"/>
              <a:pPr/>
              <a:t>‹#›</a:t>
            </a:fld>
            <a:endParaRPr lang="es-ES" altLang="en-US"/>
          </a:p>
        </p:txBody>
      </p:sp>
    </p:spTree>
    <p:extLst>
      <p:ext uri="{BB962C8B-B14F-4D97-AF65-F5344CB8AC3E}">
        <p14:creationId xmlns:p14="http://schemas.microsoft.com/office/powerpoint/2010/main" val="151876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076F-7E81-449C-8289-DE5DD2224E8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7853B6-4CAC-4F9B-A1A4-3E4BABE4E8D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A20FC0-CF32-4730-8CD1-9614ED1614D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1C5BE-EEC4-489F-A5EC-E5AB00CF2D3C}"/>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EEA42EE5-EDFA-4E49-94EF-7A99757995E8}"/>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9EA72C67-DB79-4574-9CC7-7D7EDA08C201}"/>
              </a:ext>
            </a:extLst>
          </p:cNvPr>
          <p:cNvSpPr>
            <a:spLocks noGrp="1"/>
          </p:cNvSpPr>
          <p:nvPr>
            <p:ph type="sldNum" sz="quarter" idx="12"/>
          </p:nvPr>
        </p:nvSpPr>
        <p:spPr/>
        <p:txBody>
          <a:bodyPr/>
          <a:lstStyle>
            <a:lvl1pPr>
              <a:defRPr/>
            </a:lvl1pPr>
          </a:lstStyle>
          <a:p>
            <a:fld id="{AD17B3E3-3E10-43E6-88B2-AFBA1CDED8A2}" type="slidenum">
              <a:rPr lang="es-ES" altLang="en-US"/>
              <a:pPr/>
              <a:t>‹#›</a:t>
            </a:fld>
            <a:endParaRPr lang="es-ES" altLang="en-US"/>
          </a:p>
        </p:txBody>
      </p:sp>
    </p:spTree>
    <p:extLst>
      <p:ext uri="{BB962C8B-B14F-4D97-AF65-F5344CB8AC3E}">
        <p14:creationId xmlns:p14="http://schemas.microsoft.com/office/powerpoint/2010/main" val="71945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E132-0251-4AF4-ABB1-7101BF38B4A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7BBA7B-C907-4E8D-87BE-175901A23BD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10860F5-ADAA-4A98-9650-13D86A9DA0B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ADAE75-2E21-4205-86D3-ABC49341E841}"/>
              </a:ext>
            </a:extLst>
          </p:cNvPr>
          <p:cNvSpPr>
            <a:spLocks noGrp="1"/>
          </p:cNvSpPr>
          <p:nvPr>
            <p:ph type="dt" sz="half" idx="10"/>
          </p:nvPr>
        </p:nvSpPr>
        <p:spPr/>
        <p:txBody>
          <a:bodyPr/>
          <a:lstStyle>
            <a:lvl1pPr>
              <a:defRPr/>
            </a:lvl1pPr>
          </a:lstStyle>
          <a:p>
            <a:endParaRPr lang="es-ES" altLang="en-US"/>
          </a:p>
        </p:txBody>
      </p:sp>
      <p:sp>
        <p:nvSpPr>
          <p:cNvPr id="6" name="Footer Placeholder 5">
            <a:extLst>
              <a:ext uri="{FF2B5EF4-FFF2-40B4-BE49-F238E27FC236}">
                <a16:creationId xmlns:a16="http://schemas.microsoft.com/office/drawing/2014/main" id="{F626D3AA-BC5C-4C63-A7C2-145EC18CF4CE}"/>
              </a:ext>
            </a:extLst>
          </p:cNvPr>
          <p:cNvSpPr>
            <a:spLocks noGrp="1"/>
          </p:cNvSpPr>
          <p:nvPr>
            <p:ph type="ftr" sz="quarter" idx="11"/>
          </p:nvPr>
        </p:nvSpPr>
        <p:spPr/>
        <p:txBody>
          <a:bodyPr/>
          <a:lstStyle>
            <a:lvl1pPr>
              <a:defRPr/>
            </a:lvl1pPr>
          </a:lstStyle>
          <a:p>
            <a:endParaRPr lang="es-ES" altLang="en-US"/>
          </a:p>
        </p:txBody>
      </p:sp>
      <p:sp>
        <p:nvSpPr>
          <p:cNvPr id="7" name="Slide Number Placeholder 6">
            <a:extLst>
              <a:ext uri="{FF2B5EF4-FFF2-40B4-BE49-F238E27FC236}">
                <a16:creationId xmlns:a16="http://schemas.microsoft.com/office/drawing/2014/main" id="{37716A7D-E7B5-4215-B3B9-D8E01D841B6E}"/>
              </a:ext>
            </a:extLst>
          </p:cNvPr>
          <p:cNvSpPr>
            <a:spLocks noGrp="1"/>
          </p:cNvSpPr>
          <p:nvPr>
            <p:ph type="sldNum" sz="quarter" idx="12"/>
          </p:nvPr>
        </p:nvSpPr>
        <p:spPr/>
        <p:txBody>
          <a:bodyPr/>
          <a:lstStyle>
            <a:lvl1pPr>
              <a:defRPr/>
            </a:lvl1pPr>
          </a:lstStyle>
          <a:p>
            <a:fld id="{CA8D63D9-8862-4C36-AF82-6DE7986EC3E8}" type="slidenum">
              <a:rPr lang="es-ES" altLang="en-US"/>
              <a:pPr/>
              <a:t>‹#›</a:t>
            </a:fld>
            <a:endParaRPr lang="es-ES" altLang="en-US"/>
          </a:p>
        </p:txBody>
      </p:sp>
    </p:spTree>
    <p:extLst>
      <p:ext uri="{BB962C8B-B14F-4D97-AF65-F5344CB8AC3E}">
        <p14:creationId xmlns:p14="http://schemas.microsoft.com/office/powerpoint/2010/main" val="94984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3F2B5F-1C11-421C-8A6A-BE12C888F1A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7366DF9D-72D5-44DF-A180-1316EF8E42B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1D54C520-DF96-4D96-B11D-07841CC5C62C}"/>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a:extLst>
              <a:ext uri="{FF2B5EF4-FFF2-40B4-BE49-F238E27FC236}">
                <a16:creationId xmlns:a16="http://schemas.microsoft.com/office/drawing/2014/main" id="{93225ABF-4CDB-4567-8479-80CD408E84E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a:extLst>
              <a:ext uri="{FF2B5EF4-FFF2-40B4-BE49-F238E27FC236}">
                <a16:creationId xmlns:a16="http://schemas.microsoft.com/office/drawing/2014/main" id="{E87FBB2A-9189-4016-B147-E3EC4CE81891}"/>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B397B3E-4182-4D83-A54B-69283714A530}"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a:extLst>
              <a:ext uri="{FF2B5EF4-FFF2-40B4-BE49-F238E27FC236}">
                <a16:creationId xmlns:a16="http://schemas.microsoft.com/office/drawing/2014/main" id="{CD81A3F6-4152-4A80-8A83-55B7949CFB92}"/>
              </a:ext>
            </a:extLst>
          </p:cNvPr>
          <p:cNvSpPr>
            <a:spLocks noGrp="1" noChangeArrowheads="1"/>
          </p:cNvSpPr>
          <p:nvPr>
            <p:ph type="ctrTitle"/>
          </p:nvPr>
        </p:nvSpPr>
        <p:spPr>
          <a:xfrm>
            <a:off x="4008439" y="5013326"/>
            <a:ext cx="5184775" cy="544513"/>
          </a:xfrm>
          <a:noFill/>
          <a:ln/>
        </p:spPr>
        <p:txBody>
          <a:bodyPr anchor="ctr"/>
          <a:lstStyle/>
          <a:p>
            <a:pPr algn="l"/>
            <a:r>
              <a:rPr lang="es-UY" altLang="en-US" sz="3600" b="1" dirty="0" err="1">
                <a:solidFill>
                  <a:schemeClr val="tx1"/>
                </a:solidFill>
              </a:rPr>
              <a:t>Holy</a:t>
            </a:r>
            <a:r>
              <a:rPr lang="es-UY" altLang="en-US" sz="3600" b="1" dirty="0">
                <a:solidFill>
                  <a:schemeClr val="tx1"/>
                </a:solidFill>
              </a:rPr>
              <a:t> City and </a:t>
            </a:r>
            <a:r>
              <a:rPr lang="es-UY" altLang="en-US" sz="3600" b="1" dirty="0" err="1">
                <a:solidFill>
                  <a:schemeClr val="tx1"/>
                </a:solidFill>
              </a:rPr>
              <a:t>Finale</a:t>
            </a:r>
            <a:endParaRPr lang="es-ES" altLang="en-US" sz="3600" b="1" dirty="0">
              <a:solidFill>
                <a:schemeClr val="tx1"/>
              </a:solidFill>
            </a:endParaRPr>
          </a:p>
        </p:txBody>
      </p:sp>
      <p:sp>
        <p:nvSpPr>
          <p:cNvPr id="2170" name="Rectangle 122">
            <a:extLst>
              <a:ext uri="{FF2B5EF4-FFF2-40B4-BE49-F238E27FC236}">
                <a16:creationId xmlns:a16="http://schemas.microsoft.com/office/drawing/2014/main" id="{82A469B9-D828-4002-A983-0D372402A3D1}"/>
              </a:ext>
            </a:extLst>
          </p:cNvPr>
          <p:cNvSpPr>
            <a:spLocks noChangeArrowheads="1"/>
          </p:cNvSpPr>
          <p:nvPr/>
        </p:nvSpPr>
        <p:spPr bwMode="auto">
          <a:xfrm>
            <a:off x="4008439" y="5516563"/>
            <a:ext cx="5184775"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s-UY" altLang="en-US" sz="1800" b="1" dirty="0" err="1">
                <a:solidFill>
                  <a:schemeClr val="tx1"/>
                </a:solidFill>
              </a:rPr>
              <a:t>Revelation</a:t>
            </a:r>
            <a:r>
              <a:rPr lang="es-UY" altLang="en-US" sz="1800" b="1" dirty="0">
                <a:solidFill>
                  <a:schemeClr val="tx1"/>
                </a:solidFill>
              </a:rPr>
              <a:t> 22 and </a:t>
            </a:r>
            <a:r>
              <a:rPr lang="es-UY" altLang="en-US" sz="1800" b="1" dirty="0" err="1">
                <a:solidFill>
                  <a:schemeClr val="tx1"/>
                </a:solidFill>
              </a:rPr>
              <a:t>Wrap</a:t>
            </a:r>
            <a:r>
              <a:rPr lang="es-UY" altLang="en-US" sz="1800" b="1" dirty="0">
                <a:solidFill>
                  <a:schemeClr val="tx1"/>
                </a:solidFill>
              </a:rPr>
              <a:t>-Up </a:t>
            </a:r>
            <a:r>
              <a:rPr lang="es-UY" altLang="en-US" sz="1800" b="1" dirty="0" err="1">
                <a:solidFill>
                  <a:schemeClr val="tx1"/>
                </a:solidFill>
              </a:rPr>
              <a:t>Considerations</a:t>
            </a:r>
            <a:endParaRPr lang="es-ES" altLang="en-US" sz="18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3D78BC-D4D2-4405-BB71-06F0A121DA99}"/>
              </a:ext>
            </a:extLst>
          </p:cNvPr>
          <p:cNvSpPr>
            <a:spLocks noGrp="1"/>
          </p:cNvSpPr>
          <p:nvPr>
            <p:ph type="title"/>
          </p:nvPr>
        </p:nvSpPr>
        <p:spPr/>
        <p:txBody>
          <a:bodyPr/>
          <a:lstStyle/>
          <a:p>
            <a:r>
              <a:rPr lang="en-US" i="1" dirty="0" err="1"/>
              <a:t>Defixiones</a:t>
            </a:r>
            <a:r>
              <a:rPr lang="en-US" dirty="0"/>
              <a:t> = Roman Curse Tablets</a:t>
            </a:r>
          </a:p>
        </p:txBody>
      </p:sp>
      <p:pic>
        <p:nvPicPr>
          <p:cNvPr id="8" name="Content Placeholder 7" descr="A picture containing food&#10;&#10;Description automatically generated">
            <a:extLst>
              <a:ext uri="{FF2B5EF4-FFF2-40B4-BE49-F238E27FC236}">
                <a16:creationId xmlns:a16="http://schemas.microsoft.com/office/drawing/2014/main" id="{0F0D4236-5FF8-4CC0-A259-83BEE1922F5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49906" y="1219200"/>
            <a:ext cx="5444495" cy="3361976"/>
          </a:xfrm>
        </p:spPr>
      </p:pic>
      <p:pic>
        <p:nvPicPr>
          <p:cNvPr id="10" name="Content Placeholder 9" descr="A picture containing indoor, cake, sitting, chocolate&#10;&#10;Description automatically generated">
            <a:extLst>
              <a:ext uri="{FF2B5EF4-FFF2-40B4-BE49-F238E27FC236}">
                <a16:creationId xmlns:a16="http://schemas.microsoft.com/office/drawing/2014/main" id="{DBA16D17-FAB0-455F-A974-187DD28EFF3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7294" y="1219200"/>
            <a:ext cx="5384800" cy="3721495"/>
          </a:xfrm>
        </p:spPr>
      </p:pic>
      <p:pic>
        <p:nvPicPr>
          <p:cNvPr id="12" name="Picture 11" descr="A close up of a sign&#10;&#10;Description automatically generated">
            <a:extLst>
              <a:ext uri="{FF2B5EF4-FFF2-40B4-BE49-F238E27FC236}">
                <a16:creationId xmlns:a16="http://schemas.microsoft.com/office/drawing/2014/main" id="{47EAE6E0-098B-4CBB-BF00-7751A3E33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26" y="4668292"/>
            <a:ext cx="11178547" cy="1714891"/>
          </a:xfrm>
          <a:prstGeom prst="rect">
            <a:avLst/>
          </a:prstGeom>
        </p:spPr>
      </p:pic>
    </p:spTree>
    <p:extLst>
      <p:ext uri="{BB962C8B-B14F-4D97-AF65-F5344CB8AC3E}">
        <p14:creationId xmlns:p14="http://schemas.microsoft.com/office/powerpoint/2010/main" val="302406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3FADE7-D454-4D29-89AE-9FF19745C9A4}"/>
              </a:ext>
            </a:extLst>
          </p:cNvPr>
          <p:cNvSpPr>
            <a:spLocks noGrp="1"/>
          </p:cNvSpPr>
          <p:nvPr>
            <p:ph type="title"/>
          </p:nvPr>
        </p:nvSpPr>
        <p:spPr/>
        <p:txBody>
          <a:bodyPr/>
          <a:lstStyle/>
          <a:p>
            <a:r>
              <a:rPr lang="el-GR" dirty="0" err="1"/>
              <a:t>λατρε</a:t>
            </a:r>
            <a:r>
              <a:rPr lang="el-GR" dirty="0" err="1">
                <a:latin typeface="Calibri" panose="020F0502020204030204" pitchFamily="34" charset="0"/>
                <a:cs typeface="Calibri" panose="020F0502020204030204" pitchFamily="34" charset="0"/>
              </a:rPr>
              <a:t>ύσουσιω</a:t>
            </a:r>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6EF78684-33B6-4F14-B6DF-BAB712CA79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260903"/>
            <a:ext cx="10972800" cy="3204556"/>
          </a:xfrm>
        </p:spPr>
      </p:pic>
    </p:spTree>
    <p:extLst>
      <p:ext uri="{BB962C8B-B14F-4D97-AF65-F5344CB8AC3E}">
        <p14:creationId xmlns:p14="http://schemas.microsoft.com/office/powerpoint/2010/main" val="2821944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D9D8A8-948B-461C-B54D-60B14C33A65D}"/>
              </a:ext>
            </a:extLst>
          </p:cNvPr>
          <p:cNvSpPr>
            <a:spLocks noGrp="1"/>
          </p:cNvSpPr>
          <p:nvPr>
            <p:ph type="title"/>
          </p:nvPr>
        </p:nvSpPr>
        <p:spPr>
          <a:xfrm>
            <a:off x="609600" y="274638"/>
            <a:ext cx="6172200" cy="1143000"/>
          </a:xfrm>
        </p:spPr>
        <p:txBody>
          <a:bodyPr/>
          <a:lstStyle/>
          <a:p>
            <a:r>
              <a:rPr lang="en-US" sz="3600" dirty="0"/>
              <a:t>No Night, God’s Light (v. 5)</a:t>
            </a:r>
          </a:p>
        </p:txBody>
      </p:sp>
      <p:sp>
        <p:nvSpPr>
          <p:cNvPr id="6" name="Content Placeholder 5">
            <a:extLst>
              <a:ext uri="{FF2B5EF4-FFF2-40B4-BE49-F238E27FC236}">
                <a16:creationId xmlns:a16="http://schemas.microsoft.com/office/drawing/2014/main" id="{FB0F1473-3B4B-4B52-813A-5DC848A28199}"/>
              </a:ext>
            </a:extLst>
          </p:cNvPr>
          <p:cNvSpPr>
            <a:spLocks noGrp="1"/>
          </p:cNvSpPr>
          <p:nvPr>
            <p:ph sz="half" idx="1"/>
          </p:nvPr>
        </p:nvSpPr>
        <p:spPr/>
        <p:txBody>
          <a:bodyPr/>
          <a:lstStyle/>
          <a:p>
            <a:pPr marL="0" indent="0" algn="l">
              <a:buNone/>
            </a:pPr>
            <a:r>
              <a:rPr lang="en-US" b="1" i="1" u="none" strike="noStrike" baseline="0" dirty="0"/>
              <a:t>“The light of the New Jerusalem is not due as in Philo to a multitude of unextinguishable and unadulterated lights, but to the light of God’s own presence always and everywhere present.”</a:t>
            </a:r>
            <a:br>
              <a:rPr lang="en-US" b="1" i="1" u="none" strike="noStrike" baseline="0" dirty="0"/>
            </a:br>
            <a:r>
              <a:rPr lang="en-US" b="1" i="1" u="none" strike="noStrike" baseline="0" dirty="0"/>
              <a:t>    </a:t>
            </a:r>
            <a:r>
              <a:rPr lang="en-US" sz="2400" b="1" i="1" u="none" strike="noStrike" baseline="0" dirty="0"/>
              <a:t>R. H. Charles, p. 210</a:t>
            </a:r>
            <a:endParaRPr lang="en-US" sz="2400" b="1" i="1" dirty="0"/>
          </a:p>
        </p:txBody>
      </p:sp>
      <p:pic>
        <p:nvPicPr>
          <p:cNvPr id="9" name="Content Placeholder 8" descr="A picture containing table, food, sitting, cake&#10;&#10;Description automatically generated">
            <a:extLst>
              <a:ext uri="{FF2B5EF4-FFF2-40B4-BE49-F238E27FC236}">
                <a16:creationId xmlns:a16="http://schemas.microsoft.com/office/drawing/2014/main" id="{723745F1-6694-49AE-8880-01D6C9896F4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4200" y="761506"/>
            <a:ext cx="4191000" cy="5517058"/>
          </a:xfrm>
        </p:spPr>
      </p:pic>
    </p:spTree>
    <p:extLst>
      <p:ext uri="{BB962C8B-B14F-4D97-AF65-F5344CB8AC3E}">
        <p14:creationId xmlns:p14="http://schemas.microsoft.com/office/powerpoint/2010/main" val="173913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6031F1-C6B6-44B4-8C75-EEA173612673}"/>
              </a:ext>
            </a:extLst>
          </p:cNvPr>
          <p:cNvSpPr>
            <a:spLocks noGrp="1"/>
          </p:cNvSpPr>
          <p:nvPr>
            <p:ph type="title"/>
          </p:nvPr>
        </p:nvSpPr>
        <p:spPr/>
        <p:txBody>
          <a:bodyPr/>
          <a:lstStyle/>
          <a:p>
            <a:r>
              <a:rPr lang="en-US" dirty="0"/>
              <a:t>The Light of the World Even More!</a:t>
            </a:r>
          </a:p>
        </p:txBody>
      </p:sp>
      <p:pic>
        <p:nvPicPr>
          <p:cNvPr id="11" name="Content Placeholder 10" descr="A screenshot of a cell phone&#10;&#10;Description automatically generated">
            <a:extLst>
              <a:ext uri="{FF2B5EF4-FFF2-40B4-BE49-F238E27FC236}">
                <a16:creationId xmlns:a16="http://schemas.microsoft.com/office/drawing/2014/main" id="{7A62C9C5-9369-4E1F-A353-82A8B486E4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45712"/>
            <a:ext cx="10363200" cy="4863638"/>
          </a:xfrm>
        </p:spPr>
      </p:pic>
    </p:spTree>
    <p:extLst>
      <p:ext uri="{BB962C8B-B14F-4D97-AF65-F5344CB8AC3E}">
        <p14:creationId xmlns:p14="http://schemas.microsoft.com/office/powerpoint/2010/main" val="302214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BB0F-D47A-4B25-A102-CFC37C9ED49F}"/>
              </a:ext>
            </a:extLst>
          </p:cNvPr>
          <p:cNvSpPr>
            <a:spLocks noGrp="1"/>
          </p:cNvSpPr>
          <p:nvPr>
            <p:ph type="title"/>
          </p:nvPr>
        </p:nvSpPr>
        <p:spPr/>
        <p:txBody>
          <a:bodyPr/>
          <a:lstStyle/>
          <a:p>
            <a:r>
              <a:rPr lang="en-US" dirty="0"/>
              <a:t>The End is the Beginning</a:t>
            </a:r>
          </a:p>
        </p:txBody>
      </p:sp>
      <p:pic>
        <p:nvPicPr>
          <p:cNvPr id="5" name="Content Placeholder 4" descr="A screenshot of a cell phone&#10;&#10;Description automatically generated">
            <a:extLst>
              <a:ext uri="{FF2B5EF4-FFF2-40B4-BE49-F238E27FC236}">
                <a16:creationId xmlns:a16="http://schemas.microsoft.com/office/drawing/2014/main" id="{A90A0F7B-0AD5-4E81-951B-3CADFDCA8A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396783"/>
            <a:ext cx="9296400" cy="5144712"/>
          </a:xfrm>
        </p:spPr>
      </p:pic>
    </p:spTree>
    <p:extLst>
      <p:ext uri="{BB962C8B-B14F-4D97-AF65-F5344CB8AC3E}">
        <p14:creationId xmlns:p14="http://schemas.microsoft.com/office/powerpoint/2010/main" val="3894525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3D32-596F-4FE8-A109-3F53C0ED865B}"/>
              </a:ext>
            </a:extLst>
          </p:cNvPr>
          <p:cNvSpPr>
            <a:spLocks noGrp="1"/>
          </p:cNvSpPr>
          <p:nvPr>
            <p:ph type="title"/>
          </p:nvPr>
        </p:nvSpPr>
        <p:spPr/>
        <p:txBody>
          <a:bodyPr/>
          <a:lstStyle/>
          <a:p>
            <a:r>
              <a:rPr lang="en-US" dirty="0"/>
              <a:t>The Theme of Revelation -- Scofield</a:t>
            </a:r>
          </a:p>
        </p:txBody>
      </p:sp>
      <p:sp>
        <p:nvSpPr>
          <p:cNvPr id="3" name="Content Placeholder 2">
            <a:extLst>
              <a:ext uri="{FF2B5EF4-FFF2-40B4-BE49-F238E27FC236}">
                <a16:creationId xmlns:a16="http://schemas.microsoft.com/office/drawing/2014/main" id="{00D3451C-DCC4-4E2C-8362-5131D66CD2CE}"/>
              </a:ext>
            </a:extLst>
          </p:cNvPr>
          <p:cNvSpPr>
            <a:spLocks noGrp="1"/>
          </p:cNvSpPr>
          <p:nvPr>
            <p:ph idx="1"/>
          </p:nvPr>
        </p:nvSpPr>
        <p:spPr/>
        <p:txBody>
          <a:bodyPr/>
          <a:lstStyle/>
          <a:p>
            <a:pPr marL="514350" indent="-514350">
              <a:buFont typeface="+mj-lt"/>
              <a:buAutoNum type="arabicPeriod"/>
            </a:pPr>
            <a:r>
              <a:rPr lang="en-US" dirty="0"/>
              <a:t>Jesus Christ and TIME – “which is, and which was, and which is to come” (1:4)</a:t>
            </a:r>
            <a:br>
              <a:rPr lang="en-US" dirty="0"/>
            </a:br>
            <a:endParaRPr lang="en-US" dirty="0"/>
          </a:p>
          <a:p>
            <a:pPr marL="514350" indent="-514350">
              <a:buFont typeface="+mj-lt"/>
              <a:buAutoNum type="arabicPeriod"/>
            </a:pPr>
            <a:r>
              <a:rPr lang="en-US" dirty="0"/>
              <a:t>Jesus’ relationship to His own (1:9-3:22) to the tribulation (4:1-19:21), to the kingdom (20:1-22:21)</a:t>
            </a:r>
            <a:br>
              <a:rPr lang="en-US" dirty="0"/>
            </a:br>
            <a:endParaRPr lang="en-US" dirty="0"/>
          </a:p>
          <a:p>
            <a:pPr marL="514350" indent="-514350">
              <a:buFont typeface="+mj-lt"/>
              <a:buAutoNum type="arabicPeriod"/>
            </a:pPr>
            <a:r>
              <a:rPr lang="en-US" dirty="0"/>
              <a:t>Jesus in His offices – High Priest (8:3-6), </a:t>
            </a:r>
            <a:br>
              <a:rPr lang="en-US" dirty="0"/>
            </a:br>
            <a:r>
              <a:rPr lang="en-US" dirty="0"/>
              <a:t>Bridegroom (19:7-9), King-Judge (20:1-15)</a:t>
            </a:r>
          </a:p>
        </p:txBody>
      </p:sp>
    </p:spTree>
    <p:extLst>
      <p:ext uri="{BB962C8B-B14F-4D97-AF65-F5344CB8AC3E}">
        <p14:creationId xmlns:p14="http://schemas.microsoft.com/office/powerpoint/2010/main" val="2017318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3CB7-002E-4605-8BE3-99B7B225A76B}"/>
              </a:ext>
            </a:extLst>
          </p:cNvPr>
          <p:cNvSpPr>
            <a:spLocks noGrp="1"/>
          </p:cNvSpPr>
          <p:nvPr>
            <p:ph type="title"/>
          </p:nvPr>
        </p:nvSpPr>
        <p:spPr/>
        <p:txBody>
          <a:bodyPr/>
          <a:lstStyle/>
          <a:p>
            <a:r>
              <a:rPr lang="en-US" dirty="0"/>
              <a:t>Worthy is the Lamb</a:t>
            </a:r>
          </a:p>
        </p:txBody>
      </p:sp>
      <p:sp>
        <p:nvSpPr>
          <p:cNvPr id="3" name="Content Placeholder 2">
            <a:extLst>
              <a:ext uri="{FF2B5EF4-FFF2-40B4-BE49-F238E27FC236}">
                <a16:creationId xmlns:a16="http://schemas.microsoft.com/office/drawing/2014/main" id="{6292BCB7-0EAE-426C-926E-919CFC544EB8}"/>
              </a:ext>
            </a:extLst>
          </p:cNvPr>
          <p:cNvSpPr>
            <a:spLocks noGrp="1"/>
          </p:cNvSpPr>
          <p:nvPr>
            <p:ph idx="1"/>
          </p:nvPr>
        </p:nvSpPr>
        <p:spPr/>
        <p:txBody>
          <a:bodyPr/>
          <a:lstStyle/>
          <a:p>
            <a:pPr marL="0" indent="0">
              <a:buNone/>
            </a:pPr>
            <a:r>
              <a:rPr lang="en-US" b="1" i="1" dirty="0"/>
              <a:t>“The same assurance is given to Christians in every age. Find the greatest enemy of Christ (whether corrupt religion, godless government, social anarchy, or any other), put it in the place of emperor worship, and see its eventual failure as the living Christ, the redeeming Lamb, marches to victory over chaotic world conditions–Worthy Is the Lamb.” </a:t>
            </a:r>
            <a:br>
              <a:rPr lang="en-US" b="1" i="1" dirty="0"/>
            </a:br>
            <a:r>
              <a:rPr lang="en-US" b="1" i="1" dirty="0"/>
              <a:t>    --</a:t>
            </a:r>
            <a:r>
              <a:rPr lang="en-US" sz="2400" dirty="0"/>
              <a:t>Summers, Ray. </a:t>
            </a:r>
            <a:r>
              <a:rPr lang="en-US" sz="2400" i="1" dirty="0"/>
              <a:t>Worthy Is the Lamb </a:t>
            </a:r>
            <a:r>
              <a:rPr lang="en-US" sz="2400" dirty="0"/>
              <a:t>(p. 208).</a:t>
            </a:r>
          </a:p>
        </p:txBody>
      </p:sp>
    </p:spTree>
    <p:extLst>
      <p:ext uri="{BB962C8B-B14F-4D97-AF65-F5344CB8AC3E}">
        <p14:creationId xmlns:p14="http://schemas.microsoft.com/office/powerpoint/2010/main" val="136227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F6E1CBCC-CF37-498D-A67D-5C351A0C83AD}"/>
              </a:ext>
            </a:extLst>
          </p:cNvPr>
          <p:cNvSpPr>
            <a:spLocks noGrp="1" noChangeArrowheads="1"/>
          </p:cNvSpPr>
          <p:nvPr>
            <p:ph type="title"/>
          </p:nvPr>
        </p:nvSpPr>
        <p:spPr>
          <a:xfrm>
            <a:off x="1919288" y="188914"/>
            <a:ext cx="8229600" cy="981075"/>
          </a:xfrm>
        </p:spPr>
        <p:txBody>
          <a:bodyPr/>
          <a:lstStyle/>
          <a:p>
            <a:endParaRPr lang="en-US" altLang="en-US">
              <a:solidFill>
                <a:schemeClr val="tx1"/>
              </a:solidFill>
            </a:endParaRPr>
          </a:p>
        </p:txBody>
      </p:sp>
      <p:sp>
        <p:nvSpPr>
          <p:cNvPr id="148483" name="Rectangle 3">
            <a:extLst>
              <a:ext uri="{FF2B5EF4-FFF2-40B4-BE49-F238E27FC236}">
                <a16:creationId xmlns:a16="http://schemas.microsoft.com/office/drawing/2014/main" id="{A180F862-A698-4BA8-9E2C-B29F5990972D}"/>
              </a:ext>
            </a:extLst>
          </p:cNvPr>
          <p:cNvSpPr>
            <a:spLocks noGrp="1" noChangeArrowheads="1"/>
          </p:cNvSpPr>
          <p:nvPr>
            <p:ph type="body" idx="1"/>
          </p:nvPr>
        </p:nvSpPr>
        <p:spPr>
          <a:xfrm>
            <a:off x="1981200" y="1855788"/>
            <a:ext cx="8229600" cy="4525962"/>
          </a:xfrm>
        </p:spPr>
        <p:txBody>
          <a:body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821506-2549-4D63-A0B3-9D57780FEDA2}"/>
              </a:ext>
            </a:extLst>
          </p:cNvPr>
          <p:cNvSpPr>
            <a:spLocks noGrp="1"/>
          </p:cNvSpPr>
          <p:nvPr>
            <p:ph type="title"/>
          </p:nvPr>
        </p:nvSpPr>
        <p:spPr>
          <a:xfrm>
            <a:off x="3074855" y="287011"/>
            <a:ext cx="5837860" cy="483382"/>
          </a:xfrm>
        </p:spPr>
        <p:txBody>
          <a:bodyPr>
            <a:normAutofit fontScale="90000"/>
          </a:bodyPr>
          <a:lstStyle/>
          <a:p>
            <a:r>
              <a:rPr lang="en-US" dirty="0"/>
              <a:t>Futurist Chart</a:t>
            </a:r>
          </a:p>
        </p:txBody>
      </p:sp>
      <p:pic>
        <p:nvPicPr>
          <p:cNvPr id="15" name="Picture 14" descr="A close up of text on a white background&#10;&#10;Description automatically generated">
            <a:extLst>
              <a:ext uri="{FF2B5EF4-FFF2-40B4-BE49-F238E27FC236}">
                <a16:creationId xmlns:a16="http://schemas.microsoft.com/office/drawing/2014/main" id="{DBCA2E7B-99D6-41EF-882B-9329CFDD0D6D}"/>
              </a:ext>
            </a:extLst>
          </p:cNvPr>
          <p:cNvPicPr>
            <a:picLocks noChangeAspect="1"/>
          </p:cNvPicPr>
          <p:nvPr/>
        </p:nvPicPr>
        <p:blipFill>
          <a:blip r:embed="rId2"/>
          <a:stretch>
            <a:fillRect/>
          </a:stretch>
        </p:blipFill>
        <p:spPr>
          <a:xfrm>
            <a:off x="-201881" y="1137829"/>
            <a:ext cx="12393881" cy="4918587"/>
          </a:xfrm>
          <a:prstGeom prst="rect">
            <a:avLst/>
          </a:prstGeom>
        </p:spPr>
      </p:pic>
      <p:cxnSp>
        <p:nvCxnSpPr>
          <p:cNvPr id="3" name="Straight Arrow Connector 2">
            <a:extLst>
              <a:ext uri="{FF2B5EF4-FFF2-40B4-BE49-F238E27FC236}">
                <a16:creationId xmlns:a16="http://schemas.microsoft.com/office/drawing/2014/main" id="{97CF317F-20EC-4A6A-806A-91A85122A12E}"/>
              </a:ext>
            </a:extLst>
          </p:cNvPr>
          <p:cNvCxnSpPr>
            <a:cxnSpLocks/>
          </p:cNvCxnSpPr>
          <p:nvPr/>
        </p:nvCxnSpPr>
        <p:spPr>
          <a:xfrm flipV="1">
            <a:off x="11582400" y="4267200"/>
            <a:ext cx="228600" cy="3594266"/>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2ABB062-8741-4771-BD1D-70978AF669D2}"/>
              </a:ext>
            </a:extLst>
          </p:cNvPr>
          <p:cNvCxnSpPr>
            <a:cxnSpLocks/>
          </p:cNvCxnSpPr>
          <p:nvPr/>
        </p:nvCxnSpPr>
        <p:spPr>
          <a:xfrm>
            <a:off x="7772400" y="0"/>
            <a:ext cx="3657600" cy="312420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4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EBAF8845-5C9D-4ED5-82AE-E134922F2048}"/>
              </a:ext>
            </a:extLst>
          </p:cNvPr>
          <p:cNvSpPr>
            <a:spLocks noGrp="1" noChangeArrowheads="1"/>
          </p:cNvSpPr>
          <p:nvPr>
            <p:ph type="title"/>
          </p:nvPr>
        </p:nvSpPr>
        <p:spPr>
          <a:xfrm>
            <a:off x="1919288" y="188914"/>
            <a:ext cx="8229600" cy="981075"/>
          </a:xfrm>
        </p:spPr>
        <p:txBody>
          <a:bodyPr/>
          <a:lstStyle/>
          <a:p>
            <a:r>
              <a:rPr lang="en-US" altLang="en-US" dirty="0">
                <a:solidFill>
                  <a:schemeClr val="tx1"/>
                </a:solidFill>
              </a:rPr>
              <a:t>C. I. Scofield</a:t>
            </a:r>
          </a:p>
        </p:txBody>
      </p:sp>
      <p:sp>
        <p:nvSpPr>
          <p:cNvPr id="106499" name="Rectangle 3">
            <a:extLst>
              <a:ext uri="{FF2B5EF4-FFF2-40B4-BE49-F238E27FC236}">
                <a16:creationId xmlns:a16="http://schemas.microsoft.com/office/drawing/2014/main" id="{71009032-66E0-48FD-B3C2-915B8AE67303}"/>
              </a:ext>
            </a:extLst>
          </p:cNvPr>
          <p:cNvSpPr>
            <a:spLocks noGrp="1" noChangeArrowheads="1"/>
          </p:cNvSpPr>
          <p:nvPr>
            <p:ph type="body" idx="1"/>
          </p:nvPr>
        </p:nvSpPr>
        <p:spPr>
          <a:xfrm>
            <a:off x="1981200" y="1855788"/>
            <a:ext cx="8229600" cy="4525962"/>
          </a:xfrm>
        </p:spPr>
        <p:txBody>
          <a:bodyPr/>
          <a:lstStyle/>
          <a:p>
            <a:endParaRPr lang="en-US" altLang="en-US"/>
          </a:p>
        </p:txBody>
      </p:sp>
      <p:pic>
        <p:nvPicPr>
          <p:cNvPr id="3" name="Picture 2" descr="A close up of a map&#10;&#10;Description automatically generated">
            <a:extLst>
              <a:ext uri="{FF2B5EF4-FFF2-40B4-BE49-F238E27FC236}">
                <a16:creationId xmlns:a16="http://schemas.microsoft.com/office/drawing/2014/main" id="{E117E84D-095C-40F8-AA6D-7157239B2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8" y="990600"/>
            <a:ext cx="12192000" cy="5485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9658-E886-4CEC-A7AD-862EDC597B80}"/>
              </a:ext>
            </a:extLst>
          </p:cNvPr>
          <p:cNvSpPr>
            <a:spLocks noGrp="1"/>
          </p:cNvSpPr>
          <p:nvPr>
            <p:ph type="title"/>
          </p:nvPr>
        </p:nvSpPr>
        <p:spPr/>
        <p:txBody>
          <a:bodyPr/>
          <a:lstStyle/>
          <a:p>
            <a:r>
              <a:rPr lang="en-US" dirty="0"/>
              <a:t>Dispensations / Scofield, Pentecost</a:t>
            </a:r>
          </a:p>
        </p:txBody>
      </p:sp>
      <p:sp>
        <p:nvSpPr>
          <p:cNvPr id="3" name="Content Placeholder 2">
            <a:extLst>
              <a:ext uri="{FF2B5EF4-FFF2-40B4-BE49-F238E27FC236}">
                <a16:creationId xmlns:a16="http://schemas.microsoft.com/office/drawing/2014/main" id="{5402FB80-2739-4CC7-8A3E-AD2C646FF708}"/>
              </a:ext>
            </a:extLst>
          </p:cNvPr>
          <p:cNvSpPr>
            <a:spLocks noGrp="1"/>
          </p:cNvSpPr>
          <p:nvPr>
            <p:ph idx="1"/>
          </p:nvPr>
        </p:nvSpPr>
        <p:spPr>
          <a:xfrm>
            <a:off x="620027" y="1295400"/>
            <a:ext cx="10972800" cy="4525963"/>
          </a:xfrm>
        </p:spPr>
        <p:txBody>
          <a:bodyPr/>
          <a:lstStyle/>
          <a:p>
            <a:pPr marL="514350" indent="-514350">
              <a:buFont typeface="+mj-lt"/>
              <a:buAutoNum type="arabicPeriod"/>
            </a:pPr>
            <a:r>
              <a:rPr lang="en-US" dirty="0"/>
              <a:t>Edenic Innocence – Genesis 2-3  </a:t>
            </a:r>
            <a:r>
              <a:rPr lang="en-US" sz="2400" i="1" dirty="0"/>
              <a:t>“Adam was the theocratic administrator whose responsibility was to subject all creation to himself, so that through him creation might be subject to the authority of God.”</a:t>
            </a:r>
          </a:p>
          <a:p>
            <a:pPr marL="514350" indent="-514350" algn="l">
              <a:buFont typeface="+mj-lt"/>
              <a:buAutoNum type="arabicPeriod"/>
            </a:pPr>
            <a:r>
              <a:rPr lang="en-US" dirty="0"/>
              <a:t>Human Conscience – Genesis 4-9:5 </a:t>
            </a:r>
            <a:r>
              <a:rPr lang="en-US" sz="2400" i="1" dirty="0"/>
              <a:t>“…</a:t>
            </a:r>
            <a:r>
              <a:rPr lang="en-US" sz="2400" b="0" i="1" u="none" strike="noStrike" baseline="0" dirty="0">
                <a:latin typeface="Helvetica" panose="020B0604020202020204" pitchFamily="34" charset="0"/>
              </a:rPr>
              <a:t>as men subjected themselves to the rule of conscience, they were in subjection to the authority of God.”</a:t>
            </a:r>
            <a:endParaRPr lang="en-US" sz="2400" i="1" dirty="0"/>
          </a:p>
          <a:p>
            <a:pPr marL="514350" indent="-514350" algn="l">
              <a:buFont typeface="+mj-lt"/>
              <a:buAutoNum type="arabicPeriod"/>
            </a:pPr>
            <a:r>
              <a:rPr lang="en-US" dirty="0"/>
              <a:t>Human Government – Genesis 9:6-11 </a:t>
            </a:r>
            <a:r>
              <a:rPr lang="en-US" sz="2400" i="1" dirty="0"/>
              <a:t>“</a:t>
            </a:r>
            <a:r>
              <a:rPr lang="en-US" sz="2400" b="0" i="1" u="none" strike="noStrike" baseline="0" dirty="0">
                <a:latin typeface="Helvetica" panose="020B0604020202020204" pitchFamily="34" charset="0"/>
              </a:rPr>
              <a:t>It was the responsibility of human government to curb lawlessness and to bring man in subjection to the authority of God. Again man failed miserably.</a:t>
            </a:r>
          </a:p>
          <a:p>
            <a:pPr marL="514350" indent="-514350" algn="l">
              <a:buFont typeface="+mj-lt"/>
              <a:buAutoNum type="arabicPeriod"/>
            </a:pPr>
            <a:r>
              <a:rPr lang="en-US" dirty="0">
                <a:latin typeface="Helvetica" panose="020B0604020202020204" pitchFamily="34" charset="0"/>
              </a:rPr>
              <a:t>Patriarchal Theocracy – Genesis 12-50</a:t>
            </a:r>
            <a:r>
              <a:rPr lang="en-US" sz="2400" i="1" dirty="0">
                <a:latin typeface="Helvetica" panose="020B0604020202020204" pitchFamily="34" charset="0"/>
              </a:rPr>
              <a:t> “…instituted a covenant…”</a:t>
            </a:r>
            <a:endParaRPr lang="en-US" sz="2400" i="1" dirty="0"/>
          </a:p>
          <a:p>
            <a:pPr marL="0" indent="0">
              <a:buNone/>
            </a:pPr>
            <a:endParaRPr lang="en-US" sz="2400" i="1" dirty="0"/>
          </a:p>
        </p:txBody>
      </p:sp>
    </p:spTree>
    <p:extLst>
      <p:ext uri="{BB962C8B-B14F-4D97-AF65-F5344CB8AC3E}">
        <p14:creationId xmlns:p14="http://schemas.microsoft.com/office/powerpoint/2010/main" val="71092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7840-33D0-4D59-9D1F-45A4D5DDFBAA}"/>
              </a:ext>
            </a:extLst>
          </p:cNvPr>
          <p:cNvSpPr>
            <a:spLocks noGrp="1"/>
          </p:cNvSpPr>
          <p:nvPr>
            <p:ph type="title"/>
          </p:nvPr>
        </p:nvSpPr>
        <p:spPr/>
        <p:txBody>
          <a:bodyPr/>
          <a:lstStyle/>
          <a:p>
            <a:r>
              <a:rPr lang="en-US" dirty="0"/>
              <a:t>Dispensation / Scofield</a:t>
            </a:r>
          </a:p>
        </p:txBody>
      </p:sp>
      <p:sp>
        <p:nvSpPr>
          <p:cNvPr id="3" name="Content Placeholder 2">
            <a:extLst>
              <a:ext uri="{FF2B5EF4-FFF2-40B4-BE49-F238E27FC236}">
                <a16:creationId xmlns:a16="http://schemas.microsoft.com/office/drawing/2014/main" id="{70359A59-4CB2-4788-A7C6-7A02C0BEFEA9}"/>
              </a:ext>
            </a:extLst>
          </p:cNvPr>
          <p:cNvSpPr>
            <a:spLocks noGrp="1"/>
          </p:cNvSpPr>
          <p:nvPr>
            <p:ph idx="1"/>
          </p:nvPr>
        </p:nvSpPr>
        <p:spPr/>
        <p:txBody>
          <a:bodyPr/>
          <a:lstStyle/>
          <a:p>
            <a:pPr marL="0" indent="0">
              <a:buNone/>
            </a:pPr>
            <a:r>
              <a:rPr lang="en-US" dirty="0"/>
              <a:t>5. Legal Governance – Exodus – Malachi</a:t>
            </a:r>
            <a:br>
              <a:rPr lang="en-US" dirty="0"/>
            </a:br>
            <a:r>
              <a:rPr lang="en-US" dirty="0"/>
              <a:t>    A. includes Davidic covenant</a:t>
            </a:r>
            <a:br>
              <a:rPr lang="en-US" dirty="0"/>
            </a:br>
            <a:r>
              <a:rPr lang="en-US" dirty="0"/>
              <a:t>    B. includes Deuteronomic covenant </a:t>
            </a:r>
            <a:r>
              <a:rPr lang="en-US" sz="2400" dirty="0"/>
              <a:t>(roots back to Moses, but</a:t>
            </a:r>
            <a:br>
              <a:rPr lang="en-US" sz="2400" dirty="0"/>
            </a:br>
            <a:r>
              <a:rPr lang="en-US" sz="2400" dirty="0"/>
              <a:t>           probably not developed until time of Josiah and completed thereafter)</a:t>
            </a:r>
            <a:br>
              <a:rPr lang="en-US" dirty="0"/>
            </a:br>
            <a:r>
              <a:rPr lang="en-US" dirty="0"/>
              <a:t>    C. includes </a:t>
            </a:r>
            <a:r>
              <a:rPr lang="en-US" dirty="0" err="1"/>
              <a:t>Jeremianic</a:t>
            </a:r>
            <a:r>
              <a:rPr lang="en-US" dirty="0"/>
              <a:t> [New] covenant </a:t>
            </a:r>
            <a:r>
              <a:rPr lang="en-US" sz="2400" dirty="0"/>
              <a:t>(foreshadowing</a:t>
            </a:r>
            <a:br>
              <a:rPr lang="en-US" sz="2400" dirty="0"/>
            </a:br>
            <a:r>
              <a:rPr lang="en-US" sz="2400" dirty="0"/>
              <a:t>           first coming of Christ and Holy Spirit promise)</a:t>
            </a:r>
          </a:p>
          <a:p>
            <a:pPr marL="0" indent="0">
              <a:buNone/>
            </a:pPr>
            <a:r>
              <a:rPr lang="en-US" dirty="0"/>
              <a:t>6. Ecclesiastical Governance – from coming of Christ to </a:t>
            </a:r>
            <a:br>
              <a:rPr lang="en-US" dirty="0"/>
            </a:br>
            <a:r>
              <a:rPr lang="en-US" dirty="0"/>
              <a:t>    “THE Rapture” and Second Coming</a:t>
            </a:r>
          </a:p>
          <a:p>
            <a:pPr marL="0" indent="0">
              <a:buNone/>
            </a:pPr>
            <a:r>
              <a:rPr lang="en-US" dirty="0"/>
              <a:t>7. Tribulation (Seals, Trumpets, and Bowls) – </a:t>
            </a:r>
            <a:r>
              <a:rPr lang="en-US" sz="2400" dirty="0"/>
              <a:t>brought to an</a:t>
            </a:r>
            <a:br>
              <a:rPr lang="en-US" sz="2400" dirty="0"/>
            </a:br>
            <a:r>
              <a:rPr lang="en-US" sz="2400" dirty="0"/>
              <a:t>    end by Battle of Armageddon</a:t>
            </a:r>
          </a:p>
        </p:txBody>
      </p:sp>
    </p:spTree>
    <p:extLst>
      <p:ext uri="{BB962C8B-B14F-4D97-AF65-F5344CB8AC3E}">
        <p14:creationId xmlns:p14="http://schemas.microsoft.com/office/powerpoint/2010/main" val="27962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D00C-015E-490A-B955-8FC76B38F891}"/>
              </a:ext>
            </a:extLst>
          </p:cNvPr>
          <p:cNvSpPr>
            <a:spLocks noGrp="1"/>
          </p:cNvSpPr>
          <p:nvPr>
            <p:ph type="title"/>
          </p:nvPr>
        </p:nvSpPr>
        <p:spPr/>
        <p:txBody>
          <a:bodyPr/>
          <a:lstStyle/>
          <a:p>
            <a:r>
              <a:rPr lang="en-US" dirty="0"/>
              <a:t>Final Dispensations -- Scofield</a:t>
            </a:r>
          </a:p>
        </p:txBody>
      </p:sp>
      <p:sp>
        <p:nvSpPr>
          <p:cNvPr id="3" name="Content Placeholder 2">
            <a:extLst>
              <a:ext uri="{FF2B5EF4-FFF2-40B4-BE49-F238E27FC236}">
                <a16:creationId xmlns:a16="http://schemas.microsoft.com/office/drawing/2014/main" id="{4F83D826-3B8B-4CE1-A6EC-977ECCCFFD2E}"/>
              </a:ext>
            </a:extLst>
          </p:cNvPr>
          <p:cNvSpPr>
            <a:spLocks noGrp="1"/>
          </p:cNvSpPr>
          <p:nvPr>
            <p:ph idx="1"/>
          </p:nvPr>
        </p:nvSpPr>
        <p:spPr/>
        <p:txBody>
          <a:bodyPr/>
          <a:lstStyle/>
          <a:p>
            <a:pPr marL="0" indent="0">
              <a:buNone/>
            </a:pPr>
            <a:r>
              <a:rPr lang="en-US" sz="4000" dirty="0"/>
              <a:t>8. Millennial Governance (Jews on Earth)</a:t>
            </a:r>
          </a:p>
          <a:p>
            <a:pPr marL="0" indent="0">
              <a:buNone/>
            </a:pPr>
            <a:r>
              <a:rPr lang="en-US" sz="4000" dirty="0"/>
              <a:t>9. Judgment and Destruction </a:t>
            </a:r>
            <a:r>
              <a:rPr lang="en-US" sz="2400" dirty="0"/>
              <a:t>(the “little season” of Revelation 20:7-15)</a:t>
            </a:r>
          </a:p>
          <a:p>
            <a:pPr marL="0" indent="0">
              <a:buNone/>
            </a:pPr>
            <a:r>
              <a:rPr lang="en-US" sz="4000" dirty="0"/>
              <a:t>10 New Heaven and New Earth</a:t>
            </a:r>
          </a:p>
        </p:txBody>
      </p:sp>
    </p:spTree>
    <p:extLst>
      <p:ext uri="{BB962C8B-B14F-4D97-AF65-F5344CB8AC3E}">
        <p14:creationId xmlns:p14="http://schemas.microsoft.com/office/powerpoint/2010/main" val="10107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logo&#10;&#10;Description automatically generated">
            <a:extLst>
              <a:ext uri="{FF2B5EF4-FFF2-40B4-BE49-F238E27FC236}">
                <a16:creationId xmlns:a16="http://schemas.microsoft.com/office/drawing/2014/main" id="{D995C861-26CF-45A0-8CC4-3A1C04F8812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590800"/>
            <a:ext cx="7309777" cy="2979368"/>
          </a:xfrm>
        </p:spPr>
      </p:pic>
      <p:pic>
        <p:nvPicPr>
          <p:cNvPr id="8" name="Content Placeholder 7" descr="A picture containing text, map&#10;&#10;Description automatically generated">
            <a:extLst>
              <a:ext uri="{FF2B5EF4-FFF2-40B4-BE49-F238E27FC236}">
                <a16:creationId xmlns:a16="http://schemas.microsoft.com/office/drawing/2014/main" id="{AD126C33-2233-40D1-AF7E-E20EE71D8C7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33600"/>
            <a:ext cx="5688828" cy="4301619"/>
          </a:xfrm>
        </p:spPr>
      </p:pic>
      <p:pic>
        <p:nvPicPr>
          <p:cNvPr id="10" name="Picture 9" descr="A close up of a sign&#10;&#10;Description automatically generated">
            <a:extLst>
              <a:ext uri="{FF2B5EF4-FFF2-40B4-BE49-F238E27FC236}">
                <a16:creationId xmlns:a16="http://schemas.microsoft.com/office/drawing/2014/main" id="{0857FBC0-4972-4E12-8F32-9F53A0ABD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422781"/>
            <a:ext cx="11178547" cy="1791108"/>
          </a:xfrm>
          <a:prstGeom prst="rect">
            <a:avLst/>
          </a:prstGeom>
        </p:spPr>
      </p:pic>
    </p:spTree>
    <p:extLst>
      <p:ext uri="{BB962C8B-B14F-4D97-AF65-F5344CB8AC3E}">
        <p14:creationId xmlns:p14="http://schemas.microsoft.com/office/powerpoint/2010/main" val="14036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DE23-0911-488D-8FE1-1E5470A675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0483C7-052A-46B6-AA64-BBABE1501EB2}"/>
              </a:ext>
            </a:extLst>
          </p:cNvPr>
          <p:cNvSpPr>
            <a:spLocks noGrp="1"/>
          </p:cNvSpPr>
          <p:nvPr>
            <p:ph sz="half" idx="1"/>
          </p:nvPr>
        </p:nvSpPr>
        <p:spPr/>
        <p:txBody>
          <a:bodyPr/>
          <a:lstStyle/>
          <a:p>
            <a:pPr marL="0" indent="0">
              <a:buNone/>
            </a:pPr>
            <a:r>
              <a:rPr lang="en-US" sz="2800" b="1" i="1" dirty="0"/>
              <a:t>“The river flows through the middle of the street of the city. This is not to be taken in a literal sense to mean…like the canals which flow down the center of the streets in Amsterdam. It merely expresses the centrality of eternal life in the new Jerusalem.” </a:t>
            </a:r>
            <a:r>
              <a:rPr lang="en-US" sz="2400" b="1" i="1" dirty="0"/>
              <a:t>G. E. Ladd, p. 287</a:t>
            </a:r>
          </a:p>
        </p:txBody>
      </p:sp>
      <p:pic>
        <p:nvPicPr>
          <p:cNvPr id="6" name="Content Placeholder 5" descr="A picture containing table, indoor, sitting, food&#10;&#10;Description automatically generated">
            <a:extLst>
              <a:ext uri="{FF2B5EF4-FFF2-40B4-BE49-F238E27FC236}">
                <a16:creationId xmlns:a16="http://schemas.microsoft.com/office/drawing/2014/main" id="{5E7F9502-C2A0-4D89-91F8-D6BB064BABF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1600" y="1977231"/>
            <a:ext cx="4876800" cy="3771900"/>
          </a:xfrm>
        </p:spPr>
      </p:pic>
    </p:spTree>
    <p:extLst>
      <p:ext uri="{BB962C8B-B14F-4D97-AF65-F5344CB8AC3E}">
        <p14:creationId xmlns:p14="http://schemas.microsoft.com/office/powerpoint/2010/main" val="178148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sitting, water, standing, tree&#10;&#10;Description automatically generated">
            <a:extLst>
              <a:ext uri="{FF2B5EF4-FFF2-40B4-BE49-F238E27FC236}">
                <a16:creationId xmlns:a16="http://schemas.microsoft.com/office/drawing/2014/main" id="{48C4D229-E78E-409E-9074-215BE038CBE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8647" y="2286000"/>
            <a:ext cx="5384800" cy="3962876"/>
          </a:xfrm>
        </p:spPr>
      </p:pic>
      <p:pic>
        <p:nvPicPr>
          <p:cNvPr id="6" name="Content Placeholder 5" descr="A picture containing fabric, rug&#10;&#10;Description automatically generated">
            <a:extLst>
              <a:ext uri="{FF2B5EF4-FFF2-40B4-BE49-F238E27FC236}">
                <a16:creationId xmlns:a16="http://schemas.microsoft.com/office/drawing/2014/main" id="{044743FD-2F12-4558-896B-03140738891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08555" y="2438400"/>
            <a:ext cx="5339075" cy="3505993"/>
          </a:xfrm>
        </p:spPr>
      </p:pic>
      <p:pic>
        <p:nvPicPr>
          <p:cNvPr id="11" name="Picture 10" descr="A screenshot of a social media post&#10;&#10;Description automatically generated">
            <a:extLst>
              <a:ext uri="{FF2B5EF4-FFF2-40B4-BE49-F238E27FC236}">
                <a16:creationId xmlns:a16="http://schemas.microsoft.com/office/drawing/2014/main" id="{6C3D0B94-6243-40E2-A16C-B6272FAC4B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47" y="381000"/>
            <a:ext cx="11178547" cy="1791108"/>
          </a:xfrm>
          <a:prstGeom prst="rect">
            <a:avLst/>
          </a:prstGeom>
        </p:spPr>
      </p:pic>
    </p:spTree>
    <p:extLst>
      <p:ext uri="{BB962C8B-B14F-4D97-AF65-F5344CB8AC3E}">
        <p14:creationId xmlns:p14="http://schemas.microsoft.com/office/powerpoint/2010/main" val="1571012261"/>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old_title_frame.potx" id="{E0A45774-EEEB-4DEC-9588-4CBA096EB294}" vid="{A80984C3-6FB2-4EF3-A8D6-4CD47DB3C1CE}"/>
    </a:ext>
  </a:extLst>
</a:theme>
</file>

<file path=docProps/app.xml><?xml version="1.0" encoding="utf-8"?>
<Properties xmlns="http://schemas.openxmlformats.org/officeDocument/2006/extended-properties" xmlns:vt="http://schemas.openxmlformats.org/officeDocument/2006/docPropsVTypes">
  <Template>gold_frame_simple</Template>
  <TotalTime>618</TotalTime>
  <Words>565</Words>
  <Application>Microsoft Office PowerPoint</Application>
  <PresentationFormat>Widescreen</PresentationFormat>
  <Paragraphs>30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Helvetica</vt:lpstr>
      <vt:lpstr>Diseño predeterminado</vt:lpstr>
      <vt:lpstr>Holy City and Finale</vt:lpstr>
      <vt:lpstr>Futurist Chart</vt:lpstr>
      <vt:lpstr>C. I. Scofield</vt:lpstr>
      <vt:lpstr>Dispensations / Scofield, Pentecost</vt:lpstr>
      <vt:lpstr>Dispensation / Scofield</vt:lpstr>
      <vt:lpstr>Final Dispensations -- Scofield</vt:lpstr>
      <vt:lpstr>PowerPoint Presentation</vt:lpstr>
      <vt:lpstr>PowerPoint Presentation</vt:lpstr>
      <vt:lpstr>PowerPoint Presentation</vt:lpstr>
      <vt:lpstr>Defixiones = Roman Curse Tablets</vt:lpstr>
      <vt:lpstr>λατρεύσουσιω</vt:lpstr>
      <vt:lpstr>No Night, God’s Light (v. 5)</vt:lpstr>
      <vt:lpstr>The Light of the World Even More!</vt:lpstr>
      <vt:lpstr>The End is the Beginning</vt:lpstr>
      <vt:lpstr>The Theme of Revelation -- Scofield</vt:lpstr>
      <vt:lpstr>Worthy is the Lamb</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City and Finale</dc:title>
  <dc:creator>Johnny</dc:creator>
  <cp:lastModifiedBy>Johnny</cp:lastModifiedBy>
  <cp:revision>18</cp:revision>
  <dcterms:created xsi:type="dcterms:W3CDTF">2020-08-28T16:02:24Z</dcterms:created>
  <dcterms:modified xsi:type="dcterms:W3CDTF">2020-08-29T02:21:24Z</dcterms:modified>
</cp:coreProperties>
</file>