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8"/>
  </p:notesMasterIdLst>
  <p:sldIdLst>
    <p:sldId id="272" r:id="rId5"/>
    <p:sldId id="277" r:id="rId6"/>
    <p:sldId id="279" r:id="rId7"/>
    <p:sldId id="278" r:id="rId8"/>
    <p:sldId id="280" r:id="rId9"/>
    <p:sldId id="282" r:id="rId10"/>
    <p:sldId id="281" r:id="rId11"/>
    <p:sldId id="283" r:id="rId12"/>
    <p:sldId id="284" r:id="rId13"/>
    <p:sldId id="285" r:id="rId14"/>
    <p:sldId id="286" r:id="rId15"/>
    <p:sldId id="287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85001-AAA9-442F-B375-25736430A43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FA329216-3625-47C2-BCF5-BD2EA378989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Lorem ipsum dolor sit amet, consectetuer adipiscing elit. </a:t>
          </a:r>
        </a:p>
      </dgm:t>
    </dgm:pt>
    <dgm:pt modelId="{01F708AD-E4B8-406B-9E2C-2E48B5B4D8AA}" type="parTrans" cxnId="{B8DC31A4-A06F-440E-96C1-784E9D5876FE}">
      <dgm:prSet/>
      <dgm:spPr/>
      <dgm:t>
        <a:bodyPr/>
        <a:lstStyle/>
        <a:p>
          <a:endParaRPr lang="en-US"/>
        </a:p>
      </dgm:t>
    </dgm:pt>
    <dgm:pt modelId="{379E5975-1E9F-409B-83CE-B7E5F2DB34ED}" type="sibTrans" cxnId="{B8DC31A4-A06F-440E-96C1-784E9D5876FE}">
      <dgm:prSet/>
      <dgm:spPr/>
      <dgm:t>
        <a:bodyPr/>
        <a:lstStyle/>
        <a:p>
          <a:endParaRPr lang="en-US"/>
        </a:p>
      </dgm:t>
    </dgm:pt>
    <dgm:pt modelId="{0C62C60D-A8F0-4423-A6C4-B47858C7CC0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Nunc viverra imperdiet enim. Fusce est. Vivamus a tellus.</a:t>
          </a:r>
        </a:p>
      </dgm:t>
    </dgm:pt>
    <dgm:pt modelId="{DEECDE7E-D4A2-4D89-8899-50EF77D28B77}" type="parTrans" cxnId="{D19D4589-C45E-4E71-A82E-6BE161E9F184}">
      <dgm:prSet/>
      <dgm:spPr/>
      <dgm:t>
        <a:bodyPr/>
        <a:lstStyle/>
        <a:p>
          <a:endParaRPr lang="en-US"/>
        </a:p>
      </dgm:t>
    </dgm:pt>
    <dgm:pt modelId="{C611A9B0-AF01-4E76-91BB-F301C1B5EBE1}" type="sibTrans" cxnId="{D19D4589-C45E-4E71-A82E-6BE161E9F184}">
      <dgm:prSet/>
      <dgm:spPr/>
      <dgm:t>
        <a:bodyPr/>
        <a:lstStyle/>
        <a:p>
          <a:endParaRPr lang="en-US"/>
        </a:p>
      </dgm:t>
    </dgm:pt>
    <dgm:pt modelId="{EBA5858A-D288-4989-9533-F28DEEAC3D5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Lorem ipsum dolor sit amet, consectetuer adipiscing elit. </a:t>
          </a:r>
        </a:p>
      </dgm:t>
    </dgm:pt>
    <dgm:pt modelId="{34058324-78BB-4F30-97CB-C6EFFA524D55}" type="parTrans" cxnId="{9F46D53F-533D-467E-8FEC-1BF75A792D5E}">
      <dgm:prSet/>
      <dgm:spPr/>
      <dgm:t>
        <a:bodyPr/>
        <a:lstStyle/>
        <a:p>
          <a:endParaRPr lang="en-US"/>
        </a:p>
      </dgm:t>
    </dgm:pt>
    <dgm:pt modelId="{E93082F0-F4FC-4721-998E-6A4ABF02FBD6}" type="sibTrans" cxnId="{9F46D53F-533D-467E-8FEC-1BF75A792D5E}">
      <dgm:prSet/>
      <dgm:spPr/>
      <dgm:t>
        <a:bodyPr/>
        <a:lstStyle/>
        <a:p>
          <a:endParaRPr lang="en-US"/>
        </a:p>
      </dgm:t>
    </dgm:pt>
    <dgm:pt modelId="{FF366836-6EA8-4113-BFBE-28FA61A0C053}" type="pres">
      <dgm:prSet presAssocID="{20685001-AAA9-442F-B375-25736430A43D}" presName="root" presStyleCnt="0">
        <dgm:presLayoutVars>
          <dgm:dir/>
          <dgm:resizeHandles val="exact"/>
        </dgm:presLayoutVars>
      </dgm:prSet>
      <dgm:spPr/>
    </dgm:pt>
    <dgm:pt modelId="{14A0FED6-3217-4B3A-8DC6-C2432EDEADB5}" type="pres">
      <dgm:prSet presAssocID="{FA329216-3625-47C2-BCF5-BD2EA3789896}" presName="compNode" presStyleCnt="0"/>
      <dgm:spPr/>
    </dgm:pt>
    <dgm:pt modelId="{17B5F204-4C29-4F5C-AC1E-9272343833CC}" type="pres">
      <dgm:prSet presAssocID="{FA329216-3625-47C2-BCF5-BD2EA3789896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B6A190B-1D24-41EE-95A3-420248264C3B}" type="pres">
      <dgm:prSet presAssocID="{FA329216-3625-47C2-BCF5-BD2EA378989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ld"/>
        </a:ext>
      </dgm:extLst>
    </dgm:pt>
    <dgm:pt modelId="{06B14DF1-64D2-4802-9D4D-D2F10D0D1C8E}" type="pres">
      <dgm:prSet presAssocID="{FA329216-3625-47C2-BCF5-BD2EA3789896}" presName="spaceRect" presStyleCnt="0"/>
      <dgm:spPr/>
    </dgm:pt>
    <dgm:pt modelId="{EB190605-7F9E-4427-B3A6-101C05D8F3D8}" type="pres">
      <dgm:prSet presAssocID="{FA329216-3625-47C2-BCF5-BD2EA3789896}" presName="textRect" presStyleLbl="revTx" presStyleIdx="0" presStyleCnt="3">
        <dgm:presLayoutVars>
          <dgm:chMax val="1"/>
          <dgm:chPref val="1"/>
        </dgm:presLayoutVars>
      </dgm:prSet>
      <dgm:spPr/>
    </dgm:pt>
    <dgm:pt modelId="{9474FA90-CAD8-4CC3-9FA5-484F80C17584}" type="pres">
      <dgm:prSet presAssocID="{379E5975-1E9F-409B-83CE-B7E5F2DB34ED}" presName="sibTrans" presStyleCnt="0"/>
      <dgm:spPr/>
    </dgm:pt>
    <dgm:pt modelId="{4888666C-4DF8-46F4-8996-44DF3A1425C5}" type="pres">
      <dgm:prSet presAssocID="{0C62C60D-A8F0-4423-A6C4-B47858C7CC05}" presName="compNode" presStyleCnt="0"/>
      <dgm:spPr/>
    </dgm:pt>
    <dgm:pt modelId="{F2AD57F3-C085-4226-9C4A-9682F3D0EB50}" type="pres">
      <dgm:prSet presAssocID="{0C62C60D-A8F0-4423-A6C4-B47858C7CC05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BE076DD-59AA-4AD0-863B-7818AD351DD3}" type="pres">
      <dgm:prSet presAssocID="{0C62C60D-A8F0-4423-A6C4-B47858C7CC0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BADDED24-5375-475C-A474-CB85FC19D36F}" type="pres">
      <dgm:prSet presAssocID="{0C62C60D-A8F0-4423-A6C4-B47858C7CC05}" presName="spaceRect" presStyleCnt="0"/>
      <dgm:spPr/>
    </dgm:pt>
    <dgm:pt modelId="{C4BDC446-CE57-4316-9889-514C3007DB9B}" type="pres">
      <dgm:prSet presAssocID="{0C62C60D-A8F0-4423-A6C4-B47858C7CC05}" presName="textRect" presStyleLbl="revTx" presStyleIdx="1" presStyleCnt="3">
        <dgm:presLayoutVars>
          <dgm:chMax val="1"/>
          <dgm:chPref val="1"/>
        </dgm:presLayoutVars>
      </dgm:prSet>
      <dgm:spPr/>
    </dgm:pt>
    <dgm:pt modelId="{9DF7FE3C-E013-425D-B158-F10A12F007B2}" type="pres">
      <dgm:prSet presAssocID="{C611A9B0-AF01-4E76-91BB-F301C1B5EBE1}" presName="sibTrans" presStyleCnt="0"/>
      <dgm:spPr/>
    </dgm:pt>
    <dgm:pt modelId="{72A54BB8-6753-4D56-8BC1-BAE83503D061}" type="pres">
      <dgm:prSet presAssocID="{EBA5858A-D288-4989-9533-F28DEEAC3D51}" presName="compNode" presStyleCnt="0"/>
      <dgm:spPr/>
    </dgm:pt>
    <dgm:pt modelId="{B248EA44-DF2E-48C1-978C-1D943C78C1F7}" type="pres">
      <dgm:prSet presAssocID="{EBA5858A-D288-4989-9533-F28DEEAC3D51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75F14EE-BD2B-4565-9444-DF7B5FA7A222}" type="pres">
      <dgm:prSet presAssocID="{EBA5858A-D288-4989-9533-F28DEEAC3D5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2B6FC517-7F3C-4E32-A425-8B0F6E75667E}" type="pres">
      <dgm:prSet presAssocID="{EBA5858A-D288-4989-9533-F28DEEAC3D51}" presName="spaceRect" presStyleCnt="0"/>
      <dgm:spPr/>
    </dgm:pt>
    <dgm:pt modelId="{20916166-E357-4A4B-8DFE-87C7433215AA}" type="pres">
      <dgm:prSet presAssocID="{EBA5858A-D288-4989-9533-F28DEEAC3D5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F46D53F-533D-467E-8FEC-1BF75A792D5E}" srcId="{20685001-AAA9-442F-B375-25736430A43D}" destId="{EBA5858A-D288-4989-9533-F28DEEAC3D51}" srcOrd="2" destOrd="0" parTransId="{34058324-78BB-4F30-97CB-C6EFFA524D55}" sibTransId="{E93082F0-F4FC-4721-998E-6A4ABF02FBD6}"/>
    <dgm:cxn modelId="{D19D4589-C45E-4E71-A82E-6BE161E9F184}" srcId="{20685001-AAA9-442F-B375-25736430A43D}" destId="{0C62C60D-A8F0-4423-A6C4-B47858C7CC05}" srcOrd="1" destOrd="0" parTransId="{DEECDE7E-D4A2-4D89-8899-50EF77D28B77}" sibTransId="{C611A9B0-AF01-4E76-91BB-F301C1B5EBE1}"/>
    <dgm:cxn modelId="{8EB7B195-96B6-48D3-A613-A7A8059EAC88}" type="presOf" srcId="{0C62C60D-A8F0-4423-A6C4-B47858C7CC05}" destId="{C4BDC446-CE57-4316-9889-514C3007DB9B}" srcOrd="0" destOrd="0" presId="urn:microsoft.com/office/officeart/2018/5/layout/IconLeafLabelList"/>
    <dgm:cxn modelId="{6F711A9E-AAC1-48F6-BC83-BDDC23787DF5}" type="presOf" srcId="{EBA5858A-D288-4989-9533-F28DEEAC3D51}" destId="{20916166-E357-4A4B-8DFE-87C7433215AA}" srcOrd="0" destOrd="0" presId="urn:microsoft.com/office/officeart/2018/5/layout/IconLeafLabelList"/>
    <dgm:cxn modelId="{B8DC31A4-A06F-440E-96C1-784E9D5876FE}" srcId="{20685001-AAA9-442F-B375-25736430A43D}" destId="{FA329216-3625-47C2-BCF5-BD2EA3789896}" srcOrd="0" destOrd="0" parTransId="{01F708AD-E4B8-406B-9E2C-2E48B5B4D8AA}" sibTransId="{379E5975-1E9F-409B-83CE-B7E5F2DB34ED}"/>
    <dgm:cxn modelId="{D7AA3AA8-566A-4A91-ABB6-BD5A810BF22D}" type="presOf" srcId="{FA329216-3625-47C2-BCF5-BD2EA3789896}" destId="{EB190605-7F9E-4427-B3A6-101C05D8F3D8}" srcOrd="0" destOrd="0" presId="urn:microsoft.com/office/officeart/2018/5/layout/IconLeafLabelList"/>
    <dgm:cxn modelId="{E704BCC6-3BFA-4B3E-AE9B-9F5704936DC3}" type="presOf" srcId="{20685001-AAA9-442F-B375-25736430A43D}" destId="{FF366836-6EA8-4113-BFBE-28FA61A0C053}" srcOrd="0" destOrd="0" presId="urn:microsoft.com/office/officeart/2018/5/layout/IconLeafLabelList"/>
    <dgm:cxn modelId="{55BABC72-9960-4348-BA80-1EEB5B840C66}" type="presParOf" srcId="{FF366836-6EA8-4113-BFBE-28FA61A0C053}" destId="{14A0FED6-3217-4B3A-8DC6-C2432EDEADB5}" srcOrd="0" destOrd="0" presId="urn:microsoft.com/office/officeart/2018/5/layout/IconLeafLabelList"/>
    <dgm:cxn modelId="{9C208741-F0DE-4D43-B5D9-745C6961FF4F}" type="presParOf" srcId="{14A0FED6-3217-4B3A-8DC6-C2432EDEADB5}" destId="{17B5F204-4C29-4F5C-AC1E-9272343833CC}" srcOrd="0" destOrd="0" presId="urn:microsoft.com/office/officeart/2018/5/layout/IconLeafLabelList"/>
    <dgm:cxn modelId="{FB48CDF0-A960-4991-9FD8-1C8BD0897C6C}" type="presParOf" srcId="{14A0FED6-3217-4B3A-8DC6-C2432EDEADB5}" destId="{DB6A190B-1D24-41EE-95A3-420248264C3B}" srcOrd="1" destOrd="0" presId="urn:microsoft.com/office/officeart/2018/5/layout/IconLeafLabelList"/>
    <dgm:cxn modelId="{8DC55530-6C3E-41EA-A575-FB8079A0E09C}" type="presParOf" srcId="{14A0FED6-3217-4B3A-8DC6-C2432EDEADB5}" destId="{06B14DF1-64D2-4802-9D4D-D2F10D0D1C8E}" srcOrd="2" destOrd="0" presId="urn:microsoft.com/office/officeart/2018/5/layout/IconLeafLabelList"/>
    <dgm:cxn modelId="{9DD577A8-A521-4702-B8E1-EBA5B32A50D6}" type="presParOf" srcId="{14A0FED6-3217-4B3A-8DC6-C2432EDEADB5}" destId="{EB190605-7F9E-4427-B3A6-101C05D8F3D8}" srcOrd="3" destOrd="0" presId="urn:microsoft.com/office/officeart/2018/5/layout/IconLeafLabelList"/>
    <dgm:cxn modelId="{8B846B71-A05E-40B9-B7BD-3971C3E45E33}" type="presParOf" srcId="{FF366836-6EA8-4113-BFBE-28FA61A0C053}" destId="{9474FA90-CAD8-4CC3-9FA5-484F80C17584}" srcOrd="1" destOrd="0" presId="urn:microsoft.com/office/officeart/2018/5/layout/IconLeafLabelList"/>
    <dgm:cxn modelId="{64E61129-C6D8-4580-B107-60BA95D9F527}" type="presParOf" srcId="{FF366836-6EA8-4113-BFBE-28FA61A0C053}" destId="{4888666C-4DF8-46F4-8996-44DF3A1425C5}" srcOrd="2" destOrd="0" presId="urn:microsoft.com/office/officeart/2018/5/layout/IconLeafLabelList"/>
    <dgm:cxn modelId="{33E57193-304D-46C9-9E8D-3CC2201AC6F1}" type="presParOf" srcId="{4888666C-4DF8-46F4-8996-44DF3A1425C5}" destId="{F2AD57F3-C085-4226-9C4A-9682F3D0EB50}" srcOrd="0" destOrd="0" presId="urn:microsoft.com/office/officeart/2018/5/layout/IconLeafLabelList"/>
    <dgm:cxn modelId="{927367D6-1E33-42D8-A9EA-28D3EE2B28DB}" type="presParOf" srcId="{4888666C-4DF8-46F4-8996-44DF3A1425C5}" destId="{EBE076DD-59AA-4AD0-863B-7818AD351DD3}" srcOrd="1" destOrd="0" presId="urn:microsoft.com/office/officeart/2018/5/layout/IconLeafLabelList"/>
    <dgm:cxn modelId="{DB1E262E-6784-45E7-9336-0979F7A7714F}" type="presParOf" srcId="{4888666C-4DF8-46F4-8996-44DF3A1425C5}" destId="{BADDED24-5375-475C-A474-CB85FC19D36F}" srcOrd="2" destOrd="0" presId="urn:microsoft.com/office/officeart/2018/5/layout/IconLeafLabelList"/>
    <dgm:cxn modelId="{C32763DF-FABC-4DF2-972C-BEDDD3A14219}" type="presParOf" srcId="{4888666C-4DF8-46F4-8996-44DF3A1425C5}" destId="{C4BDC446-CE57-4316-9889-514C3007DB9B}" srcOrd="3" destOrd="0" presId="urn:microsoft.com/office/officeart/2018/5/layout/IconLeafLabelList"/>
    <dgm:cxn modelId="{A762BD2C-6EDB-460E-8BFE-11C7C83BC174}" type="presParOf" srcId="{FF366836-6EA8-4113-BFBE-28FA61A0C053}" destId="{9DF7FE3C-E013-425D-B158-F10A12F007B2}" srcOrd="3" destOrd="0" presId="urn:microsoft.com/office/officeart/2018/5/layout/IconLeafLabelList"/>
    <dgm:cxn modelId="{B56F92E5-DC30-47CD-AE9B-59AE5A3F6174}" type="presParOf" srcId="{FF366836-6EA8-4113-BFBE-28FA61A0C053}" destId="{72A54BB8-6753-4D56-8BC1-BAE83503D061}" srcOrd="4" destOrd="0" presId="urn:microsoft.com/office/officeart/2018/5/layout/IconLeafLabelList"/>
    <dgm:cxn modelId="{7CA50B55-8181-4DB9-A8D6-BEE3C9CFA7F8}" type="presParOf" srcId="{72A54BB8-6753-4D56-8BC1-BAE83503D061}" destId="{B248EA44-DF2E-48C1-978C-1D943C78C1F7}" srcOrd="0" destOrd="0" presId="urn:microsoft.com/office/officeart/2018/5/layout/IconLeafLabelList"/>
    <dgm:cxn modelId="{45CBD277-6D1A-445D-9B2E-8F54392649EA}" type="presParOf" srcId="{72A54BB8-6753-4D56-8BC1-BAE83503D061}" destId="{875F14EE-BD2B-4565-9444-DF7B5FA7A222}" srcOrd="1" destOrd="0" presId="urn:microsoft.com/office/officeart/2018/5/layout/IconLeafLabelList"/>
    <dgm:cxn modelId="{CA49236C-C897-416F-93D6-F66600851D95}" type="presParOf" srcId="{72A54BB8-6753-4D56-8BC1-BAE83503D061}" destId="{2B6FC517-7F3C-4E32-A425-8B0F6E75667E}" srcOrd="2" destOrd="0" presId="urn:microsoft.com/office/officeart/2018/5/layout/IconLeafLabelList"/>
    <dgm:cxn modelId="{1D48BF36-52A9-48DC-90CD-A3EFB0C199CF}" type="presParOf" srcId="{72A54BB8-6753-4D56-8BC1-BAE83503D061}" destId="{20916166-E357-4A4B-8DFE-87C7433215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5F204-4C29-4F5C-AC1E-9272343833CC}">
      <dsp:nvSpPr>
        <dsp:cNvPr id="0" name=""/>
        <dsp:cNvSpPr/>
      </dsp:nvSpPr>
      <dsp:spPr>
        <a:xfrm>
          <a:off x="681380" y="272567"/>
          <a:ext cx="1852875" cy="185287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A190B-1D24-41EE-95A3-420248264C3B}">
      <dsp:nvSpPr>
        <dsp:cNvPr id="0" name=""/>
        <dsp:cNvSpPr/>
      </dsp:nvSpPr>
      <dsp:spPr>
        <a:xfrm>
          <a:off x="1076255" y="667442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90605-7F9E-4427-B3A6-101C05D8F3D8}">
      <dsp:nvSpPr>
        <dsp:cNvPr id="0" name=""/>
        <dsp:cNvSpPr/>
      </dsp:nvSpPr>
      <dsp:spPr>
        <a:xfrm>
          <a:off x="89068" y="2702568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tx1"/>
              </a:solidFill>
            </a:rPr>
            <a:t>Lorem ipsum dolor sit amet, consectetuer adipiscing elit. </a:t>
          </a:r>
        </a:p>
      </dsp:txBody>
      <dsp:txXfrm>
        <a:off x="89068" y="2702568"/>
        <a:ext cx="3037500" cy="720000"/>
      </dsp:txXfrm>
    </dsp:sp>
    <dsp:sp modelId="{F2AD57F3-C085-4226-9C4A-9682F3D0EB50}">
      <dsp:nvSpPr>
        <dsp:cNvPr id="0" name=""/>
        <dsp:cNvSpPr/>
      </dsp:nvSpPr>
      <dsp:spPr>
        <a:xfrm>
          <a:off x="4250443" y="272567"/>
          <a:ext cx="1852875" cy="185287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1106460"/>
            <a:satOff val="5101"/>
            <a:lumOff val="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076DD-59AA-4AD0-863B-7818AD351DD3}">
      <dsp:nvSpPr>
        <dsp:cNvPr id="0" name=""/>
        <dsp:cNvSpPr/>
      </dsp:nvSpPr>
      <dsp:spPr>
        <a:xfrm>
          <a:off x="4645318" y="667442"/>
          <a:ext cx="1063125" cy="106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DC446-CE57-4316-9889-514C3007DB9B}">
      <dsp:nvSpPr>
        <dsp:cNvPr id="0" name=""/>
        <dsp:cNvSpPr/>
      </dsp:nvSpPr>
      <dsp:spPr>
        <a:xfrm>
          <a:off x="3658130" y="2702568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tx1"/>
              </a:solidFill>
            </a:rPr>
            <a:t>Nunc viverra imperdiet enim. Fusce est. Vivamus a tellus.</a:t>
          </a:r>
        </a:p>
      </dsp:txBody>
      <dsp:txXfrm>
        <a:off x="3658130" y="2702568"/>
        <a:ext cx="3037500" cy="720000"/>
      </dsp:txXfrm>
    </dsp:sp>
    <dsp:sp modelId="{B248EA44-DF2E-48C1-978C-1D943C78C1F7}">
      <dsp:nvSpPr>
        <dsp:cNvPr id="0" name=""/>
        <dsp:cNvSpPr/>
      </dsp:nvSpPr>
      <dsp:spPr>
        <a:xfrm>
          <a:off x="7819506" y="272567"/>
          <a:ext cx="1852875" cy="185287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2212920"/>
            <a:satOff val="10201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F14EE-BD2B-4565-9444-DF7B5FA7A222}">
      <dsp:nvSpPr>
        <dsp:cNvPr id="0" name=""/>
        <dsp:cNvSpPr/>
      </dsp:nvSpPr>
      <dsp:spPr>
        <a:xfrm>
          <a:off x="8214381" y="667442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16166-E357-4A4B-8DFE-87C7433215AA}">
      <dsp:nvSpPr>
        <dsp:cNvPr id="0" name=""/>
        <dsp:cNvSpPr/>
      </dsp:nvSpPr>
      <dsp:spPr>
        <a:xfrm>
          <a:off x="7227193" y="2702568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tx1"/>
              </a:solidFill>
            </a:rPr>
            <a:t>Lorem ipsum dolor sit amet, consectetuer adipiscing elit. </a:t>
          </a:r>
        </a:p>
      </dsp:txBody>
      <dsp:txXfrm>
        <a:off x="7227193" y="2702568"/>
        <a:ext cx="30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9FFCF-94C1-4977-88B3-E48C9013FEB6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E48D1-FA17-4B0C-9EED-C23B2F500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5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63AE3-6165-477E-B4AC-9B3412918D61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C2EE-FFAF-4366-98C1-43C4CEFB55EF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3A05-EC24-455F-BFCB-2E55E407986A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9370-6BB7-4EF8-9E2D-9533872D284C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3615-2EC9-4735-AD2E-D9457C5002CE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D6B3-3B41-49CE-98D5-AC9EE2F2F33D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5171-AF6E-46EE-B462-69A57C481BD1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8F7C-C03F-4CF0-9FC1-0AB03D8F40F3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DB6-9594-45AB-A1B6-CD0423EFC07A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CD63-1374-4A34-8074-9B66A788C7C8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F04E-7C36-4823-8C8B-35A5D008BA2E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FDC9-585F-41B3-9C7B-6446A15C1903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652F-1DAD-42D5-A23C-D4AEC11DFD15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7135-D7B7-4ADD-B6AD-D96D1D030C29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C6172-7614-4123-9FD1-084D61691C18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FCD9-8A14-49F0-A39B-63DB602051B5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D423-9581-4C2E-BC53-589648DAFB65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B0BD-5465-47FB-B38A-091AC0FE3276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5B1F3-451A-44B0-8D86-3FB6C9149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Woman, child dragon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5D3CE-F0EC-43FD-844C-7302013D9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Revelation 12</a:t>
            </a:r>
          </a:p>
        </p:txBody>
      </p:sp>
    </p:spTree>
    <p:extLst>
      <p:ext uri="{BB962C8B-B14F-4D97-AF65-F5344CB8AC3E}">
        <p14:creationId xmlns:p14="http://schemas.microsoft.com/office/powerpoint/2010/main" val="696922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AEFF-77DC-4DAE-911F-2D5170DC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356937"/>
            <a:ext cx="10353761" cy="1326321"/>
          </a:xfrm>
        </p:spPr>
        <p:txBody>
          <a:bodyPr/>
          <a:lstStyle/>
          <a:p>
            <a:r>
              <a:rPr lang="en-US" dirty="0"/>
              <a:t>Results posted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5147CF-4FB9-48F8-BC59-BD64E2E38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534" y="1501100"/>
            <a:ext cx="7760931" cy="5281864"/>
          </a:xfrm>
        </p:spPr>
      </p:pic>
    </p:spTree>
    <p:extLst>
      <p:ext uri="{BB962C8B-B14F-4D97-AF65-F5344CB8AC3E}">
        <p14:creationId xmlns:p14="http://schemas.microsoft.com/office/powerpoint/2010/main" val="23385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D567DE4F-529A-4DA0-892E-9C70192F84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9862" y="175404"/>
            <a:ext cx="4656221" cy="646283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097D38-63E8-469A-8562-267D9D979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2494" y="300789"/>
            <a:ext cx="6256421" cy="5490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Th’ infernal serpent; </a:t>
            </a:r>
            <a:r>
              <a:rPr lang="en-US" sz="2800" dirty="0" err="1"/>
              <a:t>hee</a:t>
            </a:r>
            <a:r>
              <a:rPr lang="en-US" sz="2800" dirty="0"/>
              <a:t> it was, whose guile</a:t>
            </a:r>
            <a:br>
              <a:rPr lang="en-US" sz="2800" dirty="0"/>
            </a:br>
            <a:r>
              <a:rPr lang="en-US" sz="2800" dirty="0"/>
              <a:t>Stirred up with Envy and Revenge,</a:t>
            </a:r>
            <a:br>
              <a:rPr lang="en-US" sz="2800" dirty="0"/>
            </a:br>
            <a:r>
              <a:rPr lang="en-US" sz="2800" dirty="0" err="1"/>
              <a:t>deceiv’d</a:t>
            </a:r>
            <a:br>
              <a:rPr lang="en-US" sz="2800" dirty="0"/>
            </a:br>
            <a:r>
              <a:rPr lang="en-US" sz="2800" dirty="0"/>
              <a:t>The Mother of Mankind, what time</a:t>
            </a:r>
            <a:br>
              <a:rPr lang="en-US" sz="2800" dirty="0"/>
            </a:br>
            <a:r>
              <a:rPr lang="en-US" sz="2800" dirty="0"/>
              <a:t>his Pride</a:t>
            </a:r>
            <a:br>
              <a:rPr lang="en-US" sz="2800" dirty="0"/>
            </a:br>
            <a:r>
              <a:rPr lang="en-US" sz="2800" dirty="0"/>
              <a:t>Had cast him out from Heav’n with</a:t>
            </a:r>
            <a:br>
              <a:rPr lang="en-US" sz="2800" dirty="0"/>
            </a:br>
            <a:r>
              <a:rPr lang="en-US" sz="2800" dirty="0"/>
              <a:t>all his host</a:t>
            </a:r>
            <a:br>
              <a:rPr lang="en-US" sz="2800" dirty="0"/>
            </a:br>
            <a:r>
              <a:rPr lang="en-US" sz="2800" dirty="0"/>
              <a:t>Of rebel angels…</a:t>
            </a:r>
            <a:br>
              <a:rPr lang="en-US" sz="2800" dirty="0"/>
            </a:br>
            <a:r>
              <a:rPr lang="en-US" sz="2800" dirty="0"/>
              <a:t>     -- John Milton, </a:t>
            </a:r>
            <a:r>
              <a:rPr lang="en-US" sz="2800" i="1" dirty="0"/>
              <a:t>Paradise Lost</a:t>
            </a:r>
          </a:p>
        </p:txBody>
      </p:sp>
    </p:spTree>
    <p:extLst>
      <p:ext uri="{BB962C8B-B14F-4D97-AF65-F5344CB8AC3E}">
        <p14:creationId xmlns:p14="http://schemas.microsoft.com/office/powerpoint/2010/main" val="371181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B9DBC5-DBAA-43E4-8685-82F2A861B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8536" y="100651"/>
            <a:ext cx="8197696" cy="6604950"/>
          </a:xfrm>
        </p:spPr>
      </p:pic>
    </p:spTree>
    <p:extLst>
      <p:ext uri="{BB962C8B-B14F-4D97-AF65-F5344CB8AC3E}">
        <p14:creationId xmlns:p14="http://schemas.microsoft.com/office/powerpoint/2010/main" val="875216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4BE4B96E-5EA8-4897-BE2C-FDAE5768F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Title Lorem Ipsum Dolor</a:t>
            </a:r>
          </a:p>
        </p:txBody>
      </p:sp>
      <p:graphicFrame>
        <p:nvGraphicFramePr>
          <p:cNvPr id="15" name="Content Placeholder 2" descr="icon leaf label list SmartArt">
            <a:extLst>
              <a:ext uri="{FF2B5EF4-FFF2-40B4-BE49-F238E27FC236}">
                <a16:creationId xmlns:a16="http://schemas.microsoft.com/office/drawing/2014/main" id="{DB795D70-DE99-4B47-B26B-2E9603E87D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986175"/>
              </p:ext>
            </p:extLst>
          </p:nvPr>
        </p:nvGraphicFramePr>
        <p:xfrm>
          <a:off x="913795" y="2096064"/>
          <a:ext cx="10353762" cy="3695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8734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6F5B-D273-42D5-AC8D-54F0EDD4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03200"/>
            <a:ext cx="10353761" cy="1326321"/>
          </a:xfrm>
        </p:spPr>
        <p:txBody>
          <a:bodyPr/>
          <a:lstStyle/>
          <a:p>
            <a:r>
              <a:rPr lang="en-US" dirty="0"/>
              <a:t>“And a great sign was seen in heaven…” v. 1 (ASV)</a:t>
            </a:r>
          </a:p>
        </p:txBody>
      </p:sp>
      <p:pic>
        <p:nvPicPr>
          <p:cNvPr id="5" name="Content Placeholder 4" descr="A picture containing water, vase, sitting, colorful&#10;&#10;Description automatically generated">
            <a:extLst>
              <a:ext uri="{FF2B5EF4-FFF2-40B4-BE49-F238E27FC236}">
                <a16:creationId xmlns:a16="http://schemas.microsoft.com/office/drawing/2014/main" id="{28EDC762-1E53-4AAF-820A-D8C68D2A1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334" y="1529521"/>
            <a:ext cx="6637866" cy="4978401"/>
          </a:xfr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3181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5E45-5B33-4493-AB80-45906923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woman?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4FFF-ADF8-45B5-B5F6-A20C53A99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416008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600" dirty="0"/>
              <a:t>The Church?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600" dirty="0"/>
              <a:t>Virgin Mary &amp; Assumption?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600" dirty="0"/>
              <a:t>Mary Baker Eddy birthing Christian Science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71349-7F06-46ED-B440-13EA1A2DD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440578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Birthing Christ? NO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NO biblical verses support her ascension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Christian Science is NOT the Messiah ruling with a rod of iron</a:t>
            </a:r>
          </a:p>
        </p:txBody>
      </p:sp>
    </p:spTree>
    <p:extLst>
      <p:ext uri="{BB962C8B-B14F-4D97-AF65-F5344CB8AC3E}">
        <p14:creationId xmlns:p14="http://schemas.microsoft.com/office/powerpoint/2010/main" val="221008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479C9-1FAC-4E3C-8DF5-67BE4E12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woman?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5297A5-9A79-405E-A436-5BF68031F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6669" y="1589780"/>
            <a:ext cx="8294915" cy="5117922"/>
          </a:xfrm>
          <a:ln w="53975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9559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7C0A13-E600-4205-967C-B5176151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65221"/>
            <a:ext cx="10353761" cy="1326321"/>
          </a:xfrm>
        </p:spPr>
        <p:txBody>
          <a:bodyPr/>
          <a:lstStyle/>
          <a:p>
            <a:r>
              <a:rPr lang="en-US" dirty="0"/>
              <a:t>And the dragon?</a:t>
            </a: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E41872-D9ED-4E0B-A2F0-0223AE71A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313" y="1491916"/>
            <a:ext cx="8198828" cy="5197642"/>
          </a:xfrm>
        </p:spPr>
      </p:pic>
    </p:spTree>
    <p:extLst>
      <p:ext uri="{BB962C8B-B14F-4D97-AF65-F5344CB8AC3E}">
        <p14:creationId xmlns:p14="http://schemas.microsoft.com/office/powerpoint/2010/main" val="175385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84CEB-C4F6-42FB-8DCA-C84B4F1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36621"/>
            <a:ext cx="10353761" cy="1326321"/>
          </a:xfrm>
        </p:spPr>
        <p:txBody>
          <a:bodyPr/>
          <a:lstStyle/>
          <a:p>
            <a:r>
              <a:rPr lang="en-US" dirty="0"/>
              <a:t>Pastor johnny’s wild ride</a:t>
            </a:r>
          </a:p>
        </p:txBody>
      </p:sp>
      <p:pic>
        <p:nvPicPr>
          <p:cNvPr id="12" name="Content Placeholder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73A383B-8287-40D9-8D72-44B4A1727C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6273" y="1526947"/>
            <a:ext cx="5339141" cy="5094432"/>
          </a:xfrm>
        </p:spPr>
      </p:pic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2A2296-B9AA-4981-8745-B2D2A38300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90506" y="1526947"/>
            <a:ext cx="3405567" cy="5094432"/>
          </a:xfr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4B5CEB0C-55EB-4CAC-A5BD-BA65C87AB1A8}"/>
              </a:ext>
            </a:extLst>
          </p:cNvPr>
          <p:cNvSpPr/>
          <p:nvPr/>
        </p:nvSpPr>
        <p:spPr>
          <a:xfrm>
            <a:off x="7290506" y="3092116"/>
            <a:ext cx="638305" cy="3392905"/>
          </a:xfrm>
          <a:prstGeom prst="leftBrac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EE47AD1-BF47-44F0-B143-0B09F66AD023}"/>
              </a:ext>
            </a:extLst>
          </p:cNvPr>
          <p:cNvSpPr/>
          <p:nvPr/>
        </p:nvSpPr>
        <p:spPr>
          <a:xfrm>
            <a:off x="10467474" y="4223084"/>
            <a:ext cx="1118937" cy="1227221"/>
          </a:xfrm>
          <a:prstGeom prst="rightBrac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80901A-0CA8-4886-A2D4-BDDE7274B5AE}"/>
              </a:ext>
            </a:extLst>
          </p:cNvPr>
          <p:cNvCxnSpPr>
            <a:cxnSpLocks/>
          </p:cNvCxnSpPr>
          <p:nvPr/>
        </p:nvCxnSpPr>
        <p:spPr>
          <a:xfrm>
            <a:off x="10190747" y="2815389"/>
            <a:ext cx="0" cy="3585411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2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7C0A13-E600-4205-967C-B5176151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65221"/>
            <a:ext cx="10353761" cy="1326321"/>
          </a:xfrm>
        </p:spPr>
        <p:txBody>
          <a:bodyPr/>
          <a:lstStyle/>
          <a:p>
            <a:r>
              <a:rPr lang="en-US" dirty="0"/>
              <a:t>And the dragon?</a:t>
            </a: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E41872-D9ED-4E0B-A2F0-0223AE71A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313" y="1491916"/>
            <a:ext cx="8198828" cy="5197642"/>
          </a:xfrm>
        </p:spPr>
      </p:pic>
    </p:spTree>
    <p:extLst>
      <p:ext uri="{BB962C8B-B14F-4D97-AF65-F5344CB8AC3E}">
        <p14:creationId xmlns:p14="http://schemas.microsoft.com/office/powerpoint/2010/main" val="155578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FF15D6-9E02-43CA-8D9B-01A4A25B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123" y="609600"/>
            <a:ext cx="6002433" cy="1326321"/>
          </a:xfrm>
        </p:spPr>
        <p:txBody>
          <a:bodyPr/>
          <a:lstStyle/>
          <a:p>
            <a:r>
              <a:rPr lang="en-US" dirty="0"/>
              <a:t>Imagery</a:t>
            </a:r>
          </a:p>
        </p:txBody>
      </p:sp>
      <p:pic>
        <p:nvPicPr>
          <p:cNvPr id="8" name="Content Placeholder 7" descr="A painting on the wall&#10;&#10;Description automatically generated">
            <a:extLst>
              <a:ext uri="{FF2B5EF4-FFF2-40B4-BE49-F238E27FC236}">
                <a16:creationId xmlns:a16="http://schemas.microsoft.com/office/drawing/2014/main" id="{3FC63C6D-D44E-47A3-A8E3-94412B1CF6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2762" y="192505"/>
            <a:ext cx="4549870" cy="6499817"/>
          </a:xfrm>
          <a:ln w="41275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0" name="Content Placeholder 9" descr="A picture containing indoor, table, covered, sitting&#10;&#10;Description automatically generated">
            <a:extLst>
              <a:ext uri="{FF2B5EF4-FFF2-40B4-BE49-F238E27FC236}">
                <a16:creationId xmlns:a16="http://schemas.microsoft.com/office/drawing/2014/main" id="{125BA357-69C2-4E9D-8443-43B6F9EEDB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5123" y="2087563"/>
            <a:ext cx="5889219" cy="4481679"/>
          </a:xfrm>
          <a:ln w="41275">
            <a:solidFill>
              <a:schemeClr val="bg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369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673264-991B-47E9-A487-20F2A9581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232" y="116176"/>
            <a:ext cx="8386010" cy="6683035"/>
          </a:xfrm>
        </p:spPr>
      </p:pic>
    </p:spTree>
    <p:extLst>
      <p:ext uri="{BB962C8B-B14F-4D97-AF65-F5344CB8AC3E}">
        <p14:creationId xmlns:p14="http://schemas.microsoft.com/office/powerpoint/2010/main" val="1616978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5A5B28-3D16-4621-8849-6D474A759E2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7D98229-7B95-4B48-98C8-487C48B317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3DAA06-94EB-4823-9E76-54CD605DE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Damask design</Template>
  <TotalTime>0</TotalTime>
  <Words>177</Words>
  <Application>Microsoft Office PowerPoint</Application>
  <PresentationFormat>Widescreen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Bookman Old Style</vt:lpstr>
      <vt:lpstr>Calibri</vt:lpstr>
      <vt:lpstr>Rockwell</vt:lpstr>
      <vt:lpstr>Wingdings</vt:lpstr>
      <vt:lpstr>Damask</vt:lpstr>
      <vt:lpstr>Woman, child dragon</vt:lpstr>
      <vt:lpstr>“And a great sign was seen in heaven…” v. 1 (ASV)</vt:lpstr>
      <vt:lpstr>Who is this woman?</vt:lpstr>
      <vt:lpstr>Who Is this woman? </vt:lpstr>
      <vt:lpstr>And the dragon?</vt:lpstr>
      <vt:lpstr>Pastor johnny’s wild ride</vt:lpstr>
      <vt:lpstr>And the dragon?</vt:lpstr>
      <vt:lpstr>Imagery</vt:lpstr>
      <vt:lpstr>PowerPoint Presentation</vt:lpstr>
      <vt:lpstr>Results posted</vt:lpstr>
      <vt:lpstr>PowerPoint Presentation</vt:lpstr>
      <vt:lpstr>PowerPoint Presentation</vt:lpstr>
      <vt:lpstr>Title Lorem Ipsum Dolor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2020-06-26T22:24:25Z</dcterms:created>
  <dcterms:modified xsi:type="dcterms:W3CDTF">2020-06-27T02:24:48Z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