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310" r:id="rId7"/>
    <p:sldId id="309" r:id="rId8"/>
    <p:sldId id="312" r:id="rId9"/>
    <p:sldId id="302" r:id="rId10"/>
    <p:sldId id="31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132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C6490-8B2B-42CD-8B3A-E0F318F0C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337D33-CA3E-49C8-BCFF-12ABADB062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D5061-1A71-4E9A-853E-CB29A6FE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F6F4-5915-4DB7-8169-3C9C2D54B04A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4880D-48C9-452C-B306-02507B9E2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2305F-D195-4B57-9CED-0A704971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535F1-8F42-408F-BF40-0445624CB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9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 dir="ld"/>
      </p:transition>
    </mc:Choice>
    <mc:Fallback xmlns="">
      <p:transition spd="slow">
        <p:cover dir="l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D9B37-80D4-45A8-87C7-390985681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236091-2FC3-4B8D-B8C2-7F779DE9F7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0F4E6-5C23-4B24-B985-A224937B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F6F4-5915-4DB7-8169-3C9C2D54B04A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6AE03-8D2C-436F-AC16-014E67343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7635F-B2D9-4B2A-A7B3-E29C7AEAA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535F1-8F42-408F-BF40-0445624CB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5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 dir="ld"/>
      </p:transition>
    </mc:Choice>
    <mc:Fallback xmlns="">
      <p:transition spd="slow">
        <p:cover dir="l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805A8C-F342-4F0B-928C-60E482BD94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3F91AF-E19D-46F8-A807-96745EA03A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A1CBA-DD80-4877-834E-1AA37A09C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F6F4-5915-4DB7-8169-3C9C2D54B04A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7590D-EF58-44B7-9ADA-F27CC65DA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F844F-3366-4BE2-90D6-0460B6B2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535F1-8F42-408F-BF40-0445624CB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3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 dir="ld"/>
      </p:transition>
    </mc:Choice>
    <mc:Fallback xmlns="">
      <p:transition spd="slow">
        <p:cover dir="ld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3" y="838201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1" y="2133599"/>
            <a:ext cx="5079999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33599"/>
            <a:ext cx="5079999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7">
            <a:extLst>
              <a:ext uri="{FF2B5EF4-FFF2-40B4-BE49-F238E27FC236}">
                <a16:creationId xmlns:a16="http://schemas.microsoft.com/office/drawing/2014/main" id="{4F41EFA2-ED6F-4657-A2AD-947A0D8E2A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8">
            <a:extLst>
              <a:ext uri="{FF2B5EF4-FFF2-40B4-BE49-F238E27FC236}">
                <a16:creationId xmlns:a16="http://schemas.microsoft.com/office/drawing/2014/main" id="{C39E9EE5-0A97-4C73-BE72-EBE6FE7DD2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9">
            <a:extLst>
              <a:ext uri="{FF2B5EF4-FFF2-40B4-BE49-F238E27FC236}">
                <a16:creationId xmlns:a16="http://schemas.microsoft.com/office/drawing/2014/main" id="{BCA4EB2C-B72D-4503-8C4A-CF0A878D65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8998B8-F2A3-409F-A4AF-9A1C6B4C6C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038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7736C-904B-4BAE-BCD5-A3886DD57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AB9A9-8296-4513-91DF-1AB257E39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A4E6B-297A-4948-8BD8-E9BC9D2A5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F6F4-5915-4DB7-8169-3C9C2D54B04A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688CD-6480-4A8B-8A31-FECB45AA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14BE3-6A19-4761-AB8E-C77E18549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535F1-8F42-408F-BF40-0445624CB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5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 dir="ld"/>
      </p:transition>
    </mc:Choice>
    <mc:Fallback xmlns="">
      <p:transition spd="slow">
        <p:cover dir="l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7051-D7B8-484E-8F1E-36FB9745F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7851F1-08E2-4003-8AB2-0CE7705B0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EEA63-28AC-40BE-815E-0E25B5E9B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F6F4-5915-4DB7-8169-3C9C2D54B04A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A03DA-CDF2-4F72-8B3E-28ABA0C04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45094-94D8-4252-9028-3857E8BAC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535F1-8F42-408F-BF40-0445624CB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85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 dir="ld"/>
      </p:transition>
    </mc:Choice>
    <mc:Fallback xmlns="">
      <p:transition spd="slow">
        <p:cover dir="l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4D5F2-59DB-4F8B-B7EB-4D02A49B3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01D21-2373-4865-9690-52A39F204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197DF2-9571-4E3F-828E-54D5C7793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897E6A-2AB8-4D5E-8247-6B1E9CA83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F6F4-5915-4DB7-8169-3C9C2D54B04A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3413BF-27F0-4ACA-B9C3-B2EE2D3FB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FE1394-309C-4A1C-8F54-C4F8F6755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535F1-8F42-408F-BF40-0445624CB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5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 dir="ld"/>
      </p:transition>
    </mc:Choice>
    <mc:Fallback xmlns="">
      <p:transition spd="slow">
        <p:cover dir="l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A8A12-1907-4E19-9A1C-30F9711F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D148F6-1A3B-4D05-B751-1D13AFDB3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4B2BBB-ED9B-491B-B2ED-905306D0A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8FA507-274B-4473-AAFB-BC2EEC9616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38E8A9-47A1-4F4D-8784-05C876E262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E1B702-B9B6-4C23-A4B2-87AE35641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F6F4-5915-4DB7-8169-3C9C2D54B04A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A201AD-7072-4478-B951-EDF462F9D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16F0CF-F3C6-427C-8312-93EE1377E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535F1-8F42-408F-BF40-0445624CB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2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 dir="ld"/>
      </p:transition>
    </mc:Choice>
    <mc:Fallback xmlns="">
      <p:transition spd="slow">
        <p:cover dir="l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B1B8D-0236-4D8C-B78D-12C62B498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354C2F-9FB5-4942-96C6-90CB2708C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F6F4-5915-4DB7-8169-3C9C2D54B04A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95069B-1BD4-43DF-8BF7-C770440E0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0FA27C-CB83-4E7E-8C0F-5621C9F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535F1-8F42-408F-BF40-0445624CB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7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 dir="ld"/>
      </p:transition>
    </mc:Choice>
    <mc:Fallback xmlns="">
      <p:transition spd="slow">
        <p:cover dir="l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D9EFE7-002C-42FB-9A1F-CA84E2874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F6F4-5915-4DB7-8169-3C9C2D54B04A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EBBA27-2815-42F1-8591-2BE4583CC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13A28-EBBF-4D33-AC33-8FFE8EC41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535F1-8F42-408F-BF40-0445624CB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9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 dir="ld"/>
      </p:transition>
    </mc:Choice>
    <mc:Fallback xmlns="">
      <p:transition spd="slow">
        <p:cover dir="l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3D8C4-B4B6-4D57-AA17-6ECCEAE45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EC62E-8285-498D-A696-3B523BE40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552BEA-F18F-4154-825B-CC48423A0E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A60D5-52BE-451F-8631-E8D0FBB03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F6F4-5915-4DB7-8169-3C9C2D54B04A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3A613-B4ED-4440-B805-4177653B8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717E02-9F8B-4C05-B50F-921F29599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535F1-8F42-408F-BF40-0445624CB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2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 dir="ld"/>
      </p:transition>
    </mc:Choice>
    <mc:Fallback xmlns="">
      <p:transition spd="slow">
        <p:cover dir="l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53E81-B0EA-475E-94A5-B2FD0EDBE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55D650-F7FC-4923-A923-BED49B736F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5C8E18-9452-4D48-8A48-CC1706BDCC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A65C7C-F1FA-4B8F-84B9-DCBF061F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F6F4-5915-4DB7-8169-3C9C2D54B04A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234FC4-602E-46E3-962E-211928A0C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D14890-AEA0-48B2-AF26-A87F8BEA8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535F1-8F42-408F-BF40-0445624CB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0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 dir="ld"/>
      </p:transition>
    </mc:Choice>
    <mc:Fallback xmlns="">
      <p:transition spd="slow">
        <p:cover dir="l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rug&#10;&#10;Description automatically generated">
            <a:extLst>
              <a:ext uri="{FF2B5EF4-FFF2-40B4-BE49-F238E27FC236}">
                <a16:creationId xmlns:a16="http://schemas.microsoft.com/office/drawing/2014/main" id="{227BD9C5-A540-41BA-BAB7-D5F7C55887E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46" y="-1675650"/>
            <a:ext cx="12330546" cy="924791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49127-EA5C-4177-BAE4-0A628A4E7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8A32A-E203-40F7-9C17-00056FC61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A02C0-98E3-4E71-A94E-55F5E45C3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5F6F4-5915-4DB7-8169-3C9C2D54B04A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F360D-BDC8-4C1A-A075-32075D391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A83AD-E16B-4D4F-8817-0D28F42A56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535F1-8F42-408F-BF40-0445624CB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41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750">
        <p:cover dir="ld"/>
      </p:transition>
    </mc:Choice>
    <mc:Fallback xmlns="">
      <p:transition spd="slow">
        <p:cover dir="ld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b="1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b="1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1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1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1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1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FEAC1-2DEE-4892-A9E9-471AAA16A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044" y="2481942"/>
            <a:ext cx="7165912" cy="1018690"/>
          </a:xfrm>
          <a:solidFill>
            <a:schemeClr val="accent2">
              <a:lumMod val="40000"/>
              <a:lumOff val="60000"/>
              <a:alpha val="72000"/>
            </a:schemeClr>
          </a:solidFill>
        </p:spPr>
        <p:txBody>
          <a:bodyPr/>
          <a:lstStyle/>
          <a:p>
            <a:r>
              <a:rPr lang="en-US" dirty="0"/>
              <a:t>Internalizing the Word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CFF54-73E3-4D4F-9CAE-D6AB27B9BE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0" y="3648692"/>
            <a:ext cx="4572000" cy="606068"/>
          </a:xfrm>
          <a:solidFill>
            <a:schemeClr val="accent2">
              <a:lumMod val="40000"/>
              <a:lumOff val="60000"/>
              <a:alpha val="77000"/>
            </a:schemeClr>
          </a:solidFill>
        </p:spPr>
        <p:txBody>
          <a:bodyPr>
            <a:normAutofit/>
          </a:bodyPr>
          <a:lstStyle/>
          <a:p>
            <a:r>
              <a:rPr lang="en-US" sz="3200" dirty="0"/>
              <a:t>Revelation 10:1-11</a:t>
            </a:r>
          </a:p>
        </p:txBody>
      </p:sp>
    </p:spTree>
    <p:extLst>
      <p:ext uri="{BB962C8B-B14F-4D97-AF65-F5344CB8AC3E}">
        <p14:creationId xmlns:p14="http://schemas.microsoft.com/office/powerpoint/2010/main" val="302741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 dir="ld"/>
      </p:transition>
    </mc:Choice>
    <mc:Fallback xmlns="">
      <p:transition spd="slow">
        <p:cover dir="ld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BF86D90-D62D-4E15-90E2-D8572F874CF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  <a:alpha val="79000"/>
            </a:schemeClr>
          </a:solidFill>
        </p:spPr>
        <p:txBody>
          <a:bodyPr/>
          <a:lstStyle/>
          <a:p>
            <a:pPr algn="ctr"/>
            <a:r>
              <a:rPr lang="en-US" dirty="0"/>
              <a:t>The Time Is Now!</a:t>
            </a:r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96716DBC-F923-49EA-8AA7-247FC6E3A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0" y="1900052"/>
            <a:ext cx="11345388" cy="3650484"/>
          </a:xfrm>
        </p:spPr>
      </p:pic>
    </p:spTree>
    <p:extLst>
      <p:ext uri="{BB962C8B-B14F-4D97-AF65-F5344CB8AC3E}">
        <p14:creationId xmlns:p14="http://schemas.microsoft.com/office/powerpoint/2010/main" val="97788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 dir="ld"/>
      </p:transition>
    </mc:Choice>
    <mc:Fallback xmlns="">
      <p:transition spd="slow">
        <p:cover dir="ld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449FB5-DAC9-40F5-B7D9-2C987C9E8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Interlude: Revelation 10:1-2</a:t>
            </a:r>
          </a:p>
        </p:txBody>
      </p:sp>
      <p:pic>
        <p:nvPicPr>
          <p:cNvPr id="8" name="Content Placeholder 7" descr="A painting of a person&#10;&#10;Description automatically generated">
            <a:extLst>
              <a:ext uri="{FF2B5EF4-FFF2-40B4-BE49-F238E27FC236}">
                <a16:creationId xmlns:a16="http://schemas.microsoft.com/office/drawing/2014/main" id="{7ED9082B-1E51-472E-A24C-2836C35F8E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28466"/>
            <a:ext cx="4531834" cy="5555932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50FF87-2524-4EA9-B5E5-91B7C1C1AC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83028"/>
            <a:ext cx="5181600" cy="5097689"/>
          </a:xfrm>
          <a:solidFill>
            <a:schemeClr val="accent2">
              <a:lumMod val="40000"/>
              <a:lumOff val="60000"/>
              <a:alpha val="77000"/>
            </a:schemeClr>
          </a:solid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strong angel?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out of the heavens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clothed with a cloud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rainbow on head?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face like the sun?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feet like pillars of fire?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little book?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right foot on sea?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left foot on land?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6984C42-1A0C-45B4-97A3-F832E516E026}"/>
              </a:ext>
            </a:extLst>
          </p:cNvPr>
          <p:cNvSpPr/>
          <p:nvPr/>
        </p:nvSpPr>
        <p:spPr>
          <a:xfrm>
            <a:off x="5545777" y="1140032"/>
            <a:ext cx="783770" cy="1071976"/>
          </a:xfrm>
          <a:custGeom>
            <a:avLst/>
            <a:gdLst>
              <a:gd name="connsiteX0" fmla="*/ 1258784 w 1258784"/>
              <a:gd name="connsiteY0" fmla="*/ 819398 h 846345"/>
              <a:gd name="connsiteX1" fmla="*/ 0 w 1258784"/>
              <a:gd name="connsiteY1" fmla="*/ 0 h 846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8784" h="846345">
                <a:moveTo>
                  <a:pt x="1258784" y="819398"/>
                </a:moveTo>
                <a:cubicBezTo>
                  <a:pt x="1218210" y="875805"/>
                  <a:pt x="1177636" y="932213"/>
                  <a:pt x="0" y="0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BB21A6C-8BB1-4D5C-BACD-BD7C530003BD}"/>
              </a:ext>
            </a:extLst>
          </p:cNvPr>
          <p:cNvSpPr/>
          <p:nvPr/>
        </p:nvSpPr>
        <p:spPr>
          <a:xfrm flipV="1">
            <a:off x="5165475" y="1203526"/>
            <a:ext cx="403761" cy="244074"/>
          </a:xfrm>
          <a:custGeom>
            <a:avLst/>
            <a:gdLst>
              <a:gd name="connsiteX0" fmla="*/ 1258784 w 1258784"/>
              <a:gd name="connsiteY0" fmla="*/ 819398 h 846345"/>
              <a:gd name="connsiteX1" fmla="*/ 0 w 1258784"/>
              <a:gd name="connsiteY1" fmla="*/ 0 h 846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8784" h="846345">
                <a:moveTo>
                  <a:pt x="1258784" y="819398"/>
                </a:moveTo>
                <a:cubicBezTo>
                  <a:pt x="1218210" y="875805"/>
                  <a:pt x="1177636" y="932213"/>
                  <a:pt x="0" y="0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2EFDEF6-305F-4346-9BE7-A55BEC7ABA63}"/>
              </a:ext>
            </a:extLst>
          </p:cNvPr>
          <p:cNvCxnSpPr/>
          <p:nvPr/>
        </p:nvCxnSpPr>
        <p:spPr>
          <a:xfrm flipH="1" flipV="1">
            <a:off x="4524499" y="2327564"/>
            <a:ext cx="2101932" cy="55814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3C68BC3-E0F3-4704-AAC9-D65CCA596E89}"/>
              </a:ext>
            </a:extLst>
          </p:cNvPr>
          <p:cNvCxnSpPr>
            <a:cxnSpLocks/>
          </p:cNvCxnSpPr>
          <p:nvPr/>
        </p:nvCxnSpPr>
        <p:spPr>
          <a:xfrm flipH="1" flipV="1">
            <a:off x="3811979" y="3214009"/>
            <a:ext cx="2814452" cy="1848271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91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 dir="ld"/>
      </p:transition>
    </mc:Choice>
    <mc:Fallback xmlns="">
      <p:transition spd="slow">
        <p:cover dir="l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27B154-1021-460B-BA59-0118FB18A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60026"/>
            <a:ext cx="10515600" cy="1325563"/>
          </a:xfrm>
        </p:spPr>
        <p:txBody>
          <a:bodyPr/>
          <a:lstStyle/>
          <a:p>
            <a:r>
              <a:rPr lang="en-US" dirty="0"/>
              <a:t>Vision of an Angel – Rev. 10:1</a:t>
            </a:r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74C8B6B9-C253-444B-B0D7-F75F508340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208" y="860264"/>
            <a:ext cx="7789282" cy="5911084"/>
          </a:xfrm>
        </p:spPr>
      </p:pic>
    </p:spTree>
    <p:extLst>
      <p:ext uri="{BB962C8B-B14F-4D97-AF65-F5344CB8AC3E}">
        <p14:creationId xmlns:p14="http://schemas.microsoft.com/office/powerpoint/2010/main" val="27668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 dir="ld"/>
      </p:transition>
    </mc:Choice>
    <mc:Fallback xmlns="">
      <p:transition spd="slow">
        <p:cover dir="ld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867B9-82BD-41EC-9B77-C574CD946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1763"/>
            <a:ext cx="10515600" cy="1325563"/>
          </a:xfrm>
        </p:spPr>
        <p:txBody>
          <a:bodyPr/>
          <a:lstStyle/>
          <a:p>
            <a:r>
              <a:rPr lang="en-US" dirty="0"/>
              <a:t>The Mysterious Book (vv. 2-4)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3A23099-09F8-42B8-8773-DCEC4D6BDC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574" y="972447"/>
            <a:ext cx="6338098" cy="5725236"/>
          </a:xfrm>
        </p:spPr>
      </p:pic>
    </p:spTree>
    <p:extLst>
      <p:ext uri="{BB962C8B-B14F-4D97-AF65-F5344CB8AC3E}">
        <p14:creationId xmlns:p14="http://schemas.microsoft.com/office/powerpoint/2010/main" val="180720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 dir="ld"/>
      </p:transition>
    </mc:Choice>
    <mc:Fallback xmlns="">
      <p:transition spd="slow">
        <p:cover dir="ld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sitting, food, close, table&#10;&#10;Description automatically generated">
            <a:extLst>
              <a:ext uri="{FF2B5EF4-FFF2-40B4-BE49-F238E27FC236}">
                <a16:creationId xmlns:a16="http://schemas.microsoft.com/office/drawing/2014/main" id="{B9A7886C-7EB9-49F2-A0BE-7884D6EB5D3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60" y="1140032"/>
            <a:ext cx="3686299" cy="5702479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C449FB5-DAC9-40F5-B7D9-2C987C9E8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Interlude: Revelation 10:1-2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50FF87-2524-4EA9-B5E5-91B7C1C1AC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83028"/>
            <a:ext cx="5181600" cy="5097689"/>
          </a:xfrm>
          <a:solidFill>
            <a:schemeClr val="accent2">
              <a:lumMod val="40000"/>
              <a:lumOff val="60000"/>
              <a:alpha val="77000"/>
            </a:schemeClr>
          </a:solid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strong angel?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out of the heavens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clothed with a cloud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rainbow on head?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face like the sun?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feet like pillars of fire?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little book?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right foot on sea?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left foot on land?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6984C42-1A0C-45B4-97A3-F832E516E026}"/>
              </a:ext>
            </a:extLst>
          </p:cNvPr>
          <p:cNvSpPr/>
          <p:nvPr/>
        </p:nvSpPr>
        <p:spPr>
          <a:xfrm>
            <a:off x="5545777" y="1140032"/>
            <a:ext cx="783770" cy="1071976"/>
          </a:xfrm>
          <a:custGeom>
            <a:avLst/>
            <a:gdLst>
              <a:gd name="connsiteX0" fmla="*/ 1258784 w 1258784"/>
              <a:gd name="connsiteY0" fmla="*/ 819398 h 846345"/>
              <a:gd name="connsiteX1" fmla="*/ 0 w 1258784"/>
              <a:gd name="connsiteY1" fmla="*/ 0 h 846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8784" h="846345">
                <a:moveTo>
                  <a:pt x="1258784" y="819398"/>
                </a:moveTo>
                <a:cubicBezTo>
                  <a:pt x="1218210" y="875805"/>
                  <a:pt x="1177636" y="932213"/>
                  <a:pt x="0" y="0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BB21A6C-8BB1-4D5C-BACD-BD7C530003BD}"/>
              </a:ext>
            </a:extLst>
          </p:cNvPr>
          <p:cNvSpPr/>
          <p:nvPr/>
        </p:nvSpPr>
        <p:spPr>
          <a:xfrm flipV="1">
            <a:off x="4143441" y="1173926"/>
            <a:ext cx="1460374" cy="2896928"/>
          </a:xfrm>
          <a:custGeom>
            <a:avLst/>
            <a:gdLst>
              <a:gd name="connsiteX0" fmla="*/ 1258784 w 1258784"/>
              <a:gd name="connsiteY0" fmla="*/ 819398 h 846345"/>
              <a:gd name="connsiteX1" fmla="*/ 0 w 1258784"/>
              <a:gd name="connsiteY1" fmla="*/ 0 h 846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8784" h="846345">
                <a:moveTo>
                  <a:pt x="1258784" y="819398"/>
                </a:moveTo>
                <a:cubicBezTo>
                  <a:pt x="1218210" y="875805"/>
                  <a:pt x="1177636" y="932213"/>
                  <a:pt x="0" y="0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2EFDEF6-305F-4346-9BE7-A55BEC7ABA63}"/>
              </a:ext>
            </a:extLst>
          </p:cNvPr>
          <p:cNvCxnSpPr>
            <a:cxnSpLocks/>
          </p:cNvCxnSpPr>
          <p:nvPr/>
        </p:nvCxnSpPr>
        <p:spPr>
          <a:xfrm flipH="1">
            <a:off x="3170712" y="2885704"/>
            <a:ext cx="3455719" cy="1472215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3C68BC3-E0F3-4704-AAC9-D65CCA596E89}"/>
              </a:ext>
            </a:extLst>
          </p:cNvPr>
          <p:cNvCxnSpPr>
            <a:cxnSpLocks/>
          </p:cNvCxnSpPr>
          <p:nvPr/>
        </p:nvCxnSpPr>
        <p:spPr>
          <a:xfrm flipH="1" flipV="1">
            <a:off x="3681351" y="3214009"/>
            <a:ext cx="2814452" cy="1848271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B1F9A4F-0AF3-4407-A9D8-482F84044DAB}"/>
              </a:ext>
            </a:extLst>
          </p:cNvPr>
          <p:cNvCxnSpPr/>
          <p:nvPr/>
        </p:nvCxnSpPr>
        <p:spPr>
          <a:xfrm flipH="1" flipV="1">
            <a:off x="3503221" y="1983179"/>
            <a:ext cx="3123210" cy="1445821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C1F253F-A591-4ECD-B562-F7F511821743}"/>
              </a:ext>
            </a:extLst>
          </p:cNvPr>
          <p:cNvCxnSpPr>
            <a:stCxn id="6" idx="1"/>
          </p:cNvCxnSpPr>
          <p:nvPr/>
        </p:nvCxnSpPr>
        <p:spPr>
          <a:xfrm flipH="1" flipV="1">
            <a:off x="2968831" y="2422566"/>
            <a:ext cx="3203369" cy="1709307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43A6479-2492-4BCF-BA42-28CBC643DCA8}"/>
              </a:ext>
            </a:extLst>
          </p:cNvPr>
          <p:cNvCxnSpPr/>
          <p:nvPr/>
        </p:nvCxnSpPr>
        <p:spPr>
          <a:xfrm flipH="1">
            <a:off x="3978234" y="4524499"/>
            <a:ext cx="2351313" cy="451262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7353C8B-B816-44A2-846E-C8F628496892}"/>
              </a:ext>
            </a:extLst>
          </p:cNvPr>
          <p:cNvCxnSpPr/>
          <p:nvPr/>
        </p:nvCxnSpPr>
        <p:spPr>
          <a:xfrm flipH="1" flipV="1">
            <a:off x="2968831" y="5617029"/>
            <a:ext cx="3127169" cy="237506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111FDDA-CD8B-4B4E-A27B-B97B88DAAE67}"/>
              </a:ext>
            </a:extLst>
          </p:cNvPr>
          <p:cNvCxnSpPr/>
          <p:nvPr/>
        </p:nvCxnSpPr>
        <p:spPr>
          <a:xfrm flipH="1" flipV="1">
            <a:off x="3503221" y="4975761"/>
            <a:ext cx="2592779" cy="1401288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92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 dir="ld"/>
      </p:transition>
    </mc:Choice>
    <mc:Fallback xmlns="">
      <p:transition spd="slow">
        <p:cover dir="l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5E8015B-8775-46B0-87BB-D82E9A4E1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Angels Do What We Cannot!</a:t>
            </a:r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17AB420-05ED-4BF3-AFBC-3B76188E83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116" y="1825625"/>
            <a:ext cx="9841768" cy="4351338"/>
          </a:xfrm>
        </p:spPr>
      </p:pic>
    </p:spTree>
    <p:extLst>
      <p:ext uri="{BB962C8B-B14F-4D97-AF65-F5344CB8AC3E}">
        <p14:creationId xmlns:p14="http://schemas.microsoft.com/office/powerpoint/2010/main" val="116973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 dir="ld"/>
      </p:transition>
    </mc:Choice>
    <mc:Fallback xmlns="">
      <p:transition spd="slow">
        <p:cover dir="ld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5821506-2549-4D63-A0B3-9D57780FE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855" y="287011"/>
            <a:ext cx="5837860" cy="483382"/>
          </a:xfrm>
        </p:spPr>
        <p:txBody>
          <a:bodyPr>
            <a:normAutofit fontScale="90000"/>
          </a:bodyPr>
          <a:lstStyle/>
          <a:p>
            <a:r>
              <a:rPr lang="en-US" dirty="0"/>
              <a:t>Futurist Chart</a:t>
            </a:r>
          </a:p>
        </p:txBody>
      </p:sp>
      <p:pic>
        <p:nvPicPr>
          <p:cNvPr id="15" name="Picture 1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BCA2E7B-99D6-41EF-882B-9329CFDD0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1881" y="1137829"/>
            <a:ext cx="12393881" cy="4918587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7CF317F-20EC-4A6A-806A-91A85122A12E}"/>
              </a:ext>
            </a:extLst>
          </p:cNvPr>
          <p:cNvCxnSpPr/>
          <p:nvPr/>
        </p:nvCxnSpPr>
        <p:spPr>
          <a:xfrm flipV="1">
            <a:off x="6222670" y="3728852"/>
            <a:ext cx="95003" cy="3610099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2ABB062-8741-4771-BD1D-70978AF669D2}"/>
              </a:ext>
            </a:extLst>
          </p:cNvPr>
          <p:cNvCxnSpPr>
            <a:cxnSpLocks/>
          </p:cNvCxnSpPr>
          <p:nvPr/>
        </p:nvCxnSpPr>
        <p:spPr>
          <a:xfrm>
            <a:off x="6543304" y="3847605"/>
            <a:ext cx="2664031" cy="95003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27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>
            <a:extLst>
              <a:ext uri="{FF2B5EF4-FFF2-40B4-BE49-F238E27FC236}">
                <a16:creationId xmlns:a16="http://schemas.microsoft.com/office/drawing/2014/main" id="{7789970A-9198-46E6-8E55-A374CD9584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  <a:alpha val="64000"/>
            </a:schemeClr>
          </a:solidFill>
        </p:spPr>
        <p:txBody>
          <a:bodyPr/>
          <a:lstStyle/>
          <a:p>
            <a:pPr algn="ctr" eaLnBrk="1" hangingPunct="1"/>
            <a:r>
              <a:rPr lang="en-US" altLang="en-US" sz="4400" dirty="0"/>
              <a:t>Eating the Scroll</a:t>
            </a:r>
            <a:br>
              <a:rPr lang="en-US" altLang="en-US" sz="4000" dirty="0"/>
            </a:br>
            <a:r>
              <a:rPr lang="en-US" altLang="en-US" sz="4000" dirty="0"/>
              <a:t>   Ezekiel                          Chapters 2-3</a:t>
            </a:r>
          </a:p>
        </p:txBody>
      </p:sp>
      <p:sp>
        <p:nvSpPr>
          <p:cNvPr id="120837" name="Rectangle 5">
            <a:extLst>
              <a:ext uri="{FF2B5EF4-FFF2-40B4-BE49-F238E27FC236}">
                <a16:creationId xmlns:a16="http://schemas.microsoft.com/office/drawing/2014/main" id="{B44FC2F8-0949-46C8-A386-C346D0F5EDA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97527" y="1805049"/>
            <a:ext cx="5022273" cy="4864039"/>
          </a:xfrm>
          <a:solidFill>
            <a:schemeClr val="accent2">
              <a:lumMod val="40000"/>
              <a:lumOff val="60000"/>
              <a:alpha val="71000"/>
            </a:schemeClr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Eat this scroll (2:8)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Woes front/back (2:10)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Speak to Israel (3:1)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Feed &amp; fill (3:3)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Honey in mouth (3:3)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Great rumbling sound (3:12-13)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Embittered in spirit (3:14)</a:t>
            </a:r>
          </a:p>
        </p:txBody>
      </p:sp>
      <p:pic>
        <p:nvPicPr>
          <p:cNvPr id="5" name="Content Placeholder 4" descr="A picture containing text, book, photo, bed&#10;&#10;Description automatically generated">
            <a:extLst>
              <a:ext uri="{FF2B5EF4-FFF2-40B4-BE49-F238E27FC236}">
                <a16:creationId xmlns:a16="http://schemas.microsoft.com/office/drawing/2014/main" id="{C64D44A9-5623-40B3-9DEB-32EBAB1B64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529" y="1720808"/>
            <a:ext cx="3914971" cy="5032519"/>
          </a:xfrm>
        </p:spPr>
      </p:pic>
    </p:spTree>
    <p:extLst>
      <p:ext uri="{BB962C8B-B14F-4D97-AF65-F5344CB8AC3E}">
        <p14:creationId xmlns:p14="http://schemas.microsoft.com/office/powerpoint/2010/main" val="241932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 dir="ld"/>
      </p:transition>
    </mc:Choice>
    <mc:Fallback xmlns="">
      <p:transition spd="slow">
        <p:cover dir="l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0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0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0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0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0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0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0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0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08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08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08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08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08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08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08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08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08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08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08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08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8" name="Rectangle 6">
            <a:extLst>
              <a:ext uri="{FF2B5EF4-FFF2-40B4-BE49-F238E27FC236}">
                <a16:creationId xmlns:a16="http://schemas.microsoft.com/office/drawing/2014/main" id="{3C9F0F82-CA69-4BCB-AEF7-5C99430CD47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2133600"/>
            <a:ext cx="5105400" cy="4320124"/>
          </a:xfrm>
          <a:solidFill>
            <a:schemeClr val="accent2">
              <a:lumMod val="40000"/>
              <a:lumOff val="60000"/>
              <a:alpha val="67000"/>
            </a:schemeClr>
          </a:solidFill>
        </p:spPr>
        <p:txBody>
          <a:bodyPr anchor="ctr"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Take /eat (10:8-9)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Matters spoken by 7 thunders (10:4)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Prophesy (10:11)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Take / eat (10:9)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Honey in mouth (10:9)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Bitter in stomach (10:9)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FF2C47-1279-4958-AF54-DCFBBC336D7D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404276"/>
            <a:ext cx="10515600" cy="1325563"/>
          </a:xfrm>
          <a:prstGeom prst="rect">
            <a:avLst/>
          </a:prstGeom>
          <a:solidFill>
            <a:schemeClr val="accent2">
              <a:lumMod val="40000"/>
              <a:lumOff val="60000"/>
              <a:alpha val="64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kern="120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400" dirty="0"/>
              <a:t>Eating the Scroll</a:t>
            </a:r>
            <a:br>
              <a:rPr lang="en-US" altLang="en-US" sz="4000" dirty="0"/>
            </a:br>
            <a:r>
              <a:rPr lang="en-US" altLang="en-US" sz="4000" dirty="0"/>
              <a:t>Chapter 10:8-11        Revelation</a:t>
            </a:r>
          </a:p>
        </p:txBody>
      </p:sp>
      <p:pic>
        <p:nvPicPr>
          <p:cNvPr id="10" name="Content Placeholder 9" descr="A picture containing mouth, teeth, orange, holding&#10;&#10;Description automatically generated">
            <a:extLst>
              <a:ext uri="{FF2B5EF4-FFF2-40B4-BE49-F238E27FC236}">
                <a16:creationId xmlns:a16="http://schemas.microsoft.com/office/drawing/2014/main" id="{9EE1428C-9C37-49A7-837F-345EAE59DB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170" y="1856258"/>
            <a:ext cx="3848532" cy="4874807"/>
          </a:xfrm>
        </p:spPr>
      </p:pic>
    </p:spTree>
    <p:extLst>
      <p:ext uri="{BB962C8B-B14F-4D97-AF65-F5344CB8AC3E}">
        <p14:creationId xmlns:p14="http://schemas.microsoft.com/office/powerpoint/2010/main" val="279175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 dir="ld"/>
      </p:transition>
    </mc:Choice>
    <mc:Fallback xmlns="">
      <p:transition spd="slow">
        <p:cover dir="l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FD8DA83-CCF7-4917-B9BC-7DE127A9675F}" vid="{235F1A14-E3A3-44DE-9C35-258210ECDBC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natural_linen</Template>
  <TotalTime>442</TotalTime>
  <Words>214</Words>
  <Application>Microsoft Office PowerPoint</Application>
  <PresentationFormat>Widescreen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Internalizing the Word</vt:lpstr>
      <vt:lpstr>Interlude: Revelation 10:1-2</vt:lpstr>
      <vt:lpstr>Vision of an Angel – Rev. 10:1</vt:lpstr>
      <vt:lpstr>The Mysterious Book (vv. 2-4)</vt:lpstr>
      <vt:lpstr>Interlude: Revelation 10:1-2</vt:lpstr>
      <vt:lpstr>Angels Do What We Cannot!</vt:lpstr>
      <vt:lpstr>Futurist Chart</vt:lpstr>
      <vt:lpstr>Eating the Scroll    Ezekiel                          Chapters 2-3</vt:lpstr>
      <vt:lpstr>PowerPoint Presentation</vt:lpstr>
      <vt:lpstr>The Time Is Now!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Internalizing the Word</dc:title>
  <dc:creator>Johnny Wilson</dc:creator>
  <cp:lastModifiedBy>Johnny Wilson</cp:lastModifiedBy>
  <cp:revision>11</cp:revision>
  <dcterms:created xsi:type="dcterms:W3CDTF">2020-06-12T18:50:54Z</dcterms:created>
  <dcterms:modified xsi:type="dcterms:W3CDTF">2020-06-13T02:13:01Z</dcterms:modified>
</cp:coreProperties>
</file>