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9" r:id="rId14"/>
    <p:sldId id="268"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0" d="100"/>
          <a:sy n="40" d="100"/>
        </p:scale>
        <p:origin x="40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D37FC-9525-4E43-A4DD-65334D6F8A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5B678F-CB8C-493C-8E35-748B88A0D6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5FE4CFB-A889-41A3-A628-4B47DD5554CA}"/>
              </a:ext>
            </a:extLst>
          </p:cNvPr>
          <p:cNvSpPr>
            <a:spLocks noGrp="1"/>
          </p:cNvSpPr>
          <p:nvPr>
            <p:ph type="dt" sz="half" idx="10"/>
          </p:nvPr>
        </p:nvSpPr>
        <p:spPr/>
        <p:txBody>
          <a:bodyPr/>
          <a:lstStyle/>
          <a:p>
            <a:fld id="{A03FF643-5B40-45F4-8B84-701172B02EF6}" type="datetimeFigureOut">
              <a:rPr lang="en-US" smtClean="0"/>
              <a:t>12/28/2023</a:t>
            </a:fld>
            <a:endParaRPr lang="en-US"/>
          </a:p>
        </p:txBody>
      </p:sp>
      <p:sp>
        <p:nvSpPr>
          <p:cNvPr id="5" name="Footer Placeholder 4">
            <a:extLst>
              <a:ext uri="{FF2B5EF4-FFF2-40B4-BE49-F238E27FC236}">
                <a16:creationId xmlns:a16="http://schemas.microsoft.com/office/drawing/2014/main" id="{4E9F0F34-BA44-4192-A130-1DF0BE9709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927FA6-5A16-4F7D-B0CE-E31B6CC04647}"/>
              </a:ext>
            </a:extLst>
          </p:cNvPr>
          <p:cNvSpPr>
            <a:spLocks noGrp="1"/>
          </p:cNvSpPr>
          <p:nvPr>
            <p:ph type="sldNum" sz="quarter" idx="12"/>
          </p:nvPr>
        </p:nvSpPr>
        <p:spPr/>
        <p:txBody>
          <a:bodyPr/>
          <a:lstStyle/>
          <a:p>
            <a:fld id="{3FCFA794-F069-411A-BAD9-B951B3643C6D}" type="slidenum">
              <a:rPr lang="en-US" smtClean="0"/>
              <a:t>‹#›</a:t>
            </a:fld>
            <a:endParaRPr lang="en-US"/>
          </a:p>
        </p:txBody>
      </p:sp>
    </p:spTree>
    <p:extLst>
      <p:ext uri="{BB962C8B-B14F-4D97-AF65-F5344CB8AC3E}">
        <p14:creationId xmlns:p14="http://schemas.microsoft.com/office/powerpoint/2010/main" val="3836677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D6EC6-DB17-469A-85A4-F2742405B5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1B5584-45AC-4D7B-94CF-4D54A4EACA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C008EC-16A7-496E-9C46-0F85058E462E}"/>
              </a:ext>
            </a:extLst>
          </p:cNvPr>
          <p:cNvSpPr>
            <a:spLocks noGrp="1"/>
          </p:cNvSpPr>
          <p:nvPr>
            <p:ph type="dt" sz="half" idx="10"/>
          </p:nvPr>
        </p:nvSpPr>
        <p:spPr/>
        <p:txBody>
          <a:bodyPr/>
          <a:lstStyle/>
          <a:p>
            <a:fld id="{A03FF643-5B40-45F4-8B84-701172B02EF6}" type="datetimeFigureOut">
              <a:rPr lang="en-US" smtClean="0"/>
              <a:t>12/28/2023</a:t>
            </a:fld>
            <a:endParaRPr lang="en-US"/>
          </a:p>
        </p:txBody>
      </p:sp>
      <p:sp>
        <p:nvSpPr>
          <p:cNvPr id="5" name="Footer Placeholder 4">
            <a:extLst>
              <a:ext uri="{FF2B5EF4-FFF2-40B4-BE49-F238E27FC236}">
                <a16:creationId xmlns:a16="http://schemas.microsoft.com/office/drawing/2014/main" id="{2BA340CB-4B89-4F33-943F-407B89CED1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ED2028-EC39-451C-87A0-8EAE7A21322E}"/>
              </a:ext>
            </a:extLst>
          </p:cNvPr>
          <p:cNvSpPr>
            <a:spLocks noGrp="1"/>
          </p:cNvSpPr>
          <p:nvPr>
            <p:ph type="sldNum" sz="quarter" idx="12"/>
          </p:nvPr>
        </p:nvSpPr>
        <p:spPr/>
        <p:txBody>
          <a:bodyPr/>
          <a:lstStyle/>
          <a:p>
            <a:fld id="{3FCFA794-F069-411A-BAD9-B951B3643C6D}" type="slidenum">
              <a:rPr lang="en-US" smtClean="0"/>
              <a:t>‹#›</a:t>
            </a:fld>
            <a:endParaRPr lang="en-US"/>
          </a:p>
        </p:txBody>
      </p:sp>
    </p:spTree>
    <p:extLst>
      <p:ext uri="{BB962C8B-B14F-4D97-AF65-F5344CB8AC3E}">
        <p14:creationId xmlns:p14="http://schemas.microsoft.com/office/powerpoint/2010/main" val="1212519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07CC60-EC0E-4DC7-B3E3-A35C72BF77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0F308D-8E68-4837-9042-9E301AEF67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61B2EA-6646-4259-94AD-44FCBE8442FD}"/>
              </a:ext>
            </a:extLst>
          </p:cNvPr>
          <p:cNvSpPr>
            <a:spLocks noGrp="1"/>
          </p:cNvSpPr>
          <p:nvPr>
            <p:ph type="dt" sz="half" idx="10"/>
          </p:nvPr>
        </p:nvSpPr>
        <p:spPr/>
        <p:txBody>
          <a:bodyPr/>
          <a:lstStyle/>
          <a:p>
            <a:fld id="{A03FF643-5B40-45F4-8B84-701172B02EF6}" type="datetimeFigureOut">
              <a:rPr lang="en-US" smtClean="0"/>
              <a:t>12/28/2023</a:t>
            </a:fld>
            <a:endParaRPr lang="en-US"/>
          </a:p>
        </p:txBody>
      </p:sp>
      <p:sp>
        <p:nvSpPr>
          <p:cNvPr id="5" name="Footer Placeholder 4">
            <a:extLst>
              <a:ext uri="{FF2B5EF4-FFF2-40B4-BE49-F238E27FC236}">
                <a16:creationId xmlns:a16="http://schemas.microsoft.com/office/drawing/2014/main" id="{FC4B7001-A9B7-4272-AAC2-A28FAA5C60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EEEB1A-D1EE-43E5-952D-7F309494215D}"/>
              </a:ext>
            </a:extLst>
          </p:cNvPr>
          <p:cNvSpPr>
            <a:spLocks noGrp="1"/>
          </p:cNvSpPr>
          <p:nvPr>
            <p:ph type="sldNum" sz="quarter" idx="12"/>
          </p:nvPr>
        </p:nvSpPr>
        <p:spPr/>
        <p:txBody>
          <a:bodyPr/>
          <a:lstStyle/>
          <a:p>
            <a:fld id="{3FCFA794-F069-411A-BAD9-B951B3643C6D}" type="slidenum">
              <a:rPr lang="en-US" smtClean="0"/>
              <a:t>‹#›</a:t>
            </a:fld>
            <a:endParaRPr lang="en-US"/>
          </a:p>
        </p:txBody>
      </p:sp>
    </p:spTree>
    <p:extLst>
      <p:ext uri="{BB962C8B-B14F-4D97-AF65-F5344CB8AC3E}">
        <p14:creationId xmlns:p14="http://schemas.microsoft.com/office/powerpoint/2010/main" val="2906698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5EF0C-3B75-40D3-BBDA-EAB8114841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D94C0C-8D3C-484A-985C-1B5B2E3C522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0C356E-CF58-4F8B-A2F4-FB8EECB9C998}"/>
              </a:ext>
            </a:extLst>
          </p:cNvPr>
          <p:cNvSpPr>
            <a:spLocks noGrp="1"/>
          </p:cNvSpPr>
          <p:nvPr>
            <p:ph type="dt" sz="half" idx="10"/>
          </p:nvPr>
        </p:nvSpPr>
        <p:spPr/>
        <p:txBody>
          <a:bodyPr/>
          <a:lstStyle/>
          <a:p>
            <a:fld id="{A03FF643-5B40-45F4-8B84-701172B02EF6}" type="datetimeFigureOut">
              <a:rPr lang="en-US" smtClean="0"/>
              <a:t>12/28/2023</a:t>
            </a:fld>
            <a:endParaRPr lang="en-US"/>
          </a:p>
        </p:txBody>
      </p:sp>
      <p:sp>
        <p:nvSpPr>
          <p:cNvPr id="5" name="Footer Placeholder 4">
            <a:extLst>
              <a:ext uri="{FF2B5EF4-FFF2-40B4-BE49-F238E27FC236}">
                <a16:creationId xmlns:a16="http://schemas.microsoft.com/office/drawing/2014/main" id="{9D043E4C-C2AE-4662-96B7-2FDF78A9A8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6C76C0-8862-438B-AE1C-527ED0AEE0CD}"/>
              </a:ext>
            </a:extLst>
          </p:cNvPr>
          <p:cNvSpPr>
            <a:spLocks noGrp="1"/>
          </p:cNvSpPr>
          <p:nvPr>
            <p:ph type="sldNum" sz="quarter" idx="12"/>
          </p:nvPr>
        </p:nvSpPr>
        <p:spPr/>
        <p:txBody>
          <a:bodyPr/>
          <a:lstStyle/>
          <a:p>
            <a:fld id="{3FCFA794-F069-411A-BAD9-B951B3643C6D}" type="slidenum">
              <a:rPr lang="en-US" smtClean="0"/>
              <a:t>‹#›</a:t>
            </a:fld>
            <a:endParaRPr lang="en-US"/>
          </a:p>
        </p:txBody>
      </p:sp>
    </p:spTree>
    <p:extLst>
      <p:ext uri="{BB962C8B-B14F-4D97-AF65-F5344CB8AC3E}">
        <p14:creationId xmlns:p14="http://schemas.microsoft.com/office/powerpoint/2010/main" val="3234901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AD556-B9F2-4CCE-BA87-7F25F9E2E2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255AE3-D0E3-499A-A1E3-BAB294A9B0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31D627-17DE-4DF8-B7E2-75AFFE750E0A}"/>
              </a:ext>
            </a:extLst>
          </p:cNvPr>
          <p:cNvSpPr>
            <a:spLocks noGrp="1"/>
          </p:cNvSpPr>
          <p:nvPr>
            <p:ph type="dt" sz="half" idx="10"/>
          </p:nvPr>
        </p:nvSpPr>
        <p:spPr/>
        <p:txBody>
          <a:bodyPr/>
          <a:lstStyle/>
          <a:p>
            <a:fld id="{A03FF643-5B40-45F4-8B84-701172B02EF6}" type="datetimeFigureOut">
              <a:rPr lang="en-US" smtClean="0"/>
              <a:t>12/28/2023</a:t>
            </a:fld>
            <a:endParaRPr lang="en-US"/>
          </a:p>
        </p:txBody>
      </p:sp>
      <p:sp>
        <p:nvSpPr>
          <p:cNvPr id="5" name="Footer Placeholder 4">
            <a:extLst>
              <a:ext uri="{FF2B5EF4-FFF2-40B4-BE49-F238E27FC236}">
                <a16:creationId xmlns:a16="http://schemas.microsoft.com/office/drawing/2014/main" id="{B2E3B87D-F264-46A1-838C-03CE8965D0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453980-747F-4840-BACE-CB1BCEB73438}"/>
              </a:ext>
            </a:extLst>
          </p:cNvPr>
          <p:cNvSpPr>
            <a:spLocks noGrp="1"/>
          </p:cNvSpPr>
          <p:nvPr>
            <p:ph type="sldNum" sz="quarter" idx="12"/>
          </p:nvPr>
        </p:nvSpPr>
        <p:spPr/>
        <p:txBody>
          <a:bodyPr/>
          <a:lstStyle/>
          <a:p>
            <a:fld id="{3FCFA794-F069-411A-BAD9-B951B3643C6D}" type="slidenum">
              <a:rPr lang="en-US" smtClean="0"/>
              <a:t>‹#›</a:t>
            </a:fld>
            <a:endParaRPr lang="en-US"/>
          </a:p>
        </p:txBody>
      </p:sp>
    </p:spTree>
    <p:extLst>
      <p:ext uri="{BB962C8B-B14F-4D97-AF65-F5344CB8AC3E}">
        <p14:creationId xmlns:p14="http://schemas.microsoft.com/office/powerpoint/2010/main" val="1007005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45E0C-AC1C-42E8-B46B-4CBBE9D283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3FB19F-B8A1-4D34-8387-7F317A8CC70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5A9073A-EADA-45A8-9903-5820CFBC5D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BAC74F-ABDD-4299-AF2B-CBFF20F0E491}"/>
              </a:ext>
            </a:extLst>
          </p:cNvPr>
          <p:cNvSpPr>
            <a:spLocks noGrp="1"/>
          </p:cNvSpPr>
          <p:nvPr>
            <p:ph type="dt" sz="half" idx="10"/>
          </p:nvPr>
        </p:nvSpPr>
        <p:spPr/>
        <p:txBody>
          <a:bodyPr/>
          <a:lstStyle/>
          <a:p>
            <a:fld id="{A03FF643-5B40-45F4-8B84-701172B02EF6}" type="datetimeFigureOut">
              <a:rPr lang="en-US" smtClean="0"/>
              <a:t>12/28/2023</a:t>
            </a:fld>
            <a:endParaRPr lang="en-US"/>
          </a:p>
        </p:txBody>
      </p:sp>
      <p:sp>
        <p:nvSpPr>
          <p:cNvPr id="6" name="Footer Placeholder 5">
            <a:extLst>
              <a:ext uri="{FF2B5EF4-FFF2-40B4-BE49-F238E27FC236}">
                <a16:creationId xmlns:a16="http://schemas.microsoft.com/office/drawing/2014/main" id="{BB2C1097-E579-4C8C-8AE5-032031E620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22089A-7271-4B26-846C-215DF45DC762}"/>
              </a:ext>
            </a:extLst>
          </p:cNvPr>
          <p:cNvSpPr>
            <a:spLocks noGrp="1"/>
          </p:cNvSpPr>
          <p:nvPr>
            <p:ph type="sldNum" sz="quarter" idx="12"/>
          </p:nvPr>
        </p:nvSpPr>
        <p:spPr/>
        <p:txBody>
          <a:bodyPr/>
          <a:lstStyle/>
          <a:p>
            <a:fld id="{3FCFA794-F069-411A-BAD9-B951B3643C6D}" type="slidenum">
              <a:rPr lang="en-US" smtClean="0"/>
              <a:t>‹#›</a:t>
            </a:fld>
            <a:endParaRPr lang="en-US"/>
          </a:p>
        </p:txBody>
      </p:sp>
    </p:spTree>
    <p:extLst>
      <p:ext uri="{BB962C8B-B14F-4D97-AF65-F5344CB8AC3E}">
        <p14:creationId xmlns:p14="http://schemas.microsoft.com/office/powerpoint/2010/main" val="1416218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94B93-18A0-45F6-9495-4A026F2B4B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FA630CD-E771-4714-A36E-A762632BF6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938879-67B7-4581-9BDE-F29A78E675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DAD09C-606E-4E82-ABA2-9D982BCB04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3A43F9-9C04-43AA-ABD7-1839931D8E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B9F635-52DF-4E3F-929D-1C006C0E4B95}"/>
              </a:ext>
            </a:extLst>
          </p:cNvPr>
          <p:cNvSpPr>
            <a:spLocks noGrp="1"/>
          </p:cNvSpPr>
          <p:nvPr>
            <p:ph type="dt" sz="half" idx="10"/>
          </p:nvPr>
        </p:nvSpPr>
        <p:spPr/>
        <p:txBody>
          <a:bodyPr/>
          <a:lstStyle/>
          <a:p>
            <a:fld id="{A03FF643-5B40-45F4-8B84-701172B02EF6}" type="datetimeFigureOut">
              <a:rPr lang="en-US" smtClean="0"/>
              <a:t>12/28/2023</a:t>
            </a:fld>
            <a:endParaRPr lang="en-US"/>
          </a:p>
        </p:txBody>
      </p:sp>
      <p:sp>
        <p:nvSpPr>
          <p:cNvPr id="8" name="Footer Placeholder 7">
            <a:extLst>
              <a:ext uri="{FF2B5EF4-FFF2-40B4-BE49-F238E27FC236}">
                <a16:creationId xmlns:a16="http://schemas.microsoft.com/office/drawing/2014/main" id="{173F2C10-CA9D-4E0D-AACF-2AA5C078B94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E540D4-3762-4F58-9D83-F083F3C4ED1C}"/>
              </a:ext>
            </a:extLst>
          </p:cNvPr>
          <p:cNvSpPr>
            <a:spLocks noGrp="1"/>
          </p:cNvSpPr>
          <p:nvPr>
            <p:ph type="sldNum" sz="quarter" idx="12"/>
          </p:nvPr>
        </p:nvSpPr>
        <p:spPr/>
        <p:txBody>
          <a:bodyPr/>
          <a:lstStyle/>
          <a:p>
            <a:fld id="{3FCFA794-F069-411A-BAD9-B951B3643C6D}" type="slidenum">
              <a:rPr lang="en-US" smtClean="0"/>
              <a:t>‹#›</a:t>
            </a:fld>
            <a:endParaRPr lang="en-US"/>
          </a:p>
        </p:txBody>
      </p:sp>
    </p:spTree>
    <p:extLst>
      <p:ext uri="{BB962C8B-B14F-4D97-AF65-F5344CB8AC3E}">
        <p14:creationId xmlns:p14="http://schemas.microsoft.com/office/powerpoint/2010/main" val="3801802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0759D-DC6F-45F5-8F9A-12364CA9AF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E6267A-5464-4D4F-81A8-15EB8085DB4B}"/>
              </a:ext>
            </a:extLst>
          </p:cNvPr>
          <p:cNvSpPr>
            <a:spLocks noGrp="1"/>
          </p:cNvSpPr>
          <p:nvPr>
            <p:ph type="dt" sz="half" idx="10"/>
          </p:nvPr>
        </p:nvSpPr>
        <p:spPr/>
        <p:txBody>
          <a:bodyPr/>
          <a:lstStyle/>
          <a:p>
            <a:fld id="{A03FF643-5B40-45F4-8B84-701172B02EF6}" type="datetimeFigureOut">
              <a:rPr lang="en-US" smtClean="0"/>
              <a:t>12/28/2023</a:t>
            </a:fld>
            <a:endParaRPr lang="en-US"/>
          </a:p>
        </p:txBody>
      </p:sp>
      <p:sp>
        <p:nvSpPr>
          <p:cNvPr id="4" name="Footer Placeholder 3">
            <a:extLst>
              <a:ext uri="{FF2B5EF4-FFF2-40B4-BE49-F238E27FC236}">
                <a16:creationId xmlns:a16="http://schemas.microsoft.com/office/drawing/2014/main" id="{09FAE94A-BF66-493C-8326-3400D99C369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B6A97D-C8AB-477B-ABF5-2B25B64E4642}"/>
              </a:ext>
            </a:extLst>
          </p:cNvPr>
          <p:cNvSpPr>
            <a:spLocks noGrp="1"/>
          </p:cNvSpPr>
          <p:nvPr>
            <p:ph type="sldNum" sz="quarter" idx="12"/>
          </p:nvPr>
        </p:nvSpPr>
        <p:spPr/>
        <p:txBody>
          <a:bodyPr/>
          <a:lstStyle/>
          <a:p>
            <a:fld id="{3FCFA794-F069-411A-BAD9-B951B3643C6D}" type="slidenum">
              <a:rPr lang="en-US" smtClean="0"/>
              <a:t>‹#›</a:t>
            </a:fld>
            <a:endParaRPr lang="en-US"/>
          </a:p>
        </p:txBody>
      </p:sp>
    </p:spTree>
    <p:extLst>
      <p:ext uri="{BB962C8B-B14F-4D97-AF65-F5344CB8AC3E}">
        <p14:creationId xmlns:p14="http://schemas.microsoft.com/office/powerpoint/2010/main" val="222340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BC7A6D-D887-45A3-8D7F-3B9FE74BA8A3}"/>
              </a:ext>
            </a:extLst>
          </p:cNvPr>
          <p:cNvSpPr>
            <a:spLocks noGrp="1"/>
          </p:cNvSpPr>
          <p:nvPr>
            <p:ph type="dt" sz="half" idx="10"/>
          </p:nvPr>
        </p:nvSpPr>
        <p:spPr/>
        <p:txBody>
          <a:bodyPr/>
          <a:lstStyle/>
          <a:p>
            <a:fld id="{A03FF643-5B40-45F4-8B84-701172B02EF6}" type="datetimeFigureOut">
              <a:rPr lang="en-US" smtClean="0"/>
              <a:t>12/28/2023</a:t>
            </a:fld>
            <a:endParaRPr lang="en-US"/>
          </a:p>
        </p:txBody>
      </p:sp>
      <p:sp>
        <p:nvSpPr>
          <p:cNvPr id="3" name="Footer Placeholder 2">
            <a:extLst>
              <a:ext uri="{FF2B5EF4-FFF2-40B4-BE49-F238E27FC236}">
                <a16:creationId xmlns:a16="http://schemas.microsoft.com/office/drawing/2014/main" id="{96607046-37AF-4137-AA60-0EE906F172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9F65A6-3F7E-4598-8604-9C81C9998AF7}"/>
              </a:ext>
            </a:extLst>
          </p:cNvPr>
          <p:cNvSpPr>
            <a:spLocks noGrp="1"/>
          </p:cNvSpPr>
          <p:nvPr>
            <p:ph type="sldNum" sz="quarter" idx="12"/>
          </p:nvPr>
        </p:nvSpPr>
        <p:spPr/>
        <p:txBody>
          <a:bodyPr/>
          <a:lstStyle/>
          <a:p>
            <a:fld id="{3FCFA794-F069-411A-BAD9-B951B3643C6D}" type="slidenum">
              <a:rPr lang="en-US" smtClean="0"/>
              <a:t>‹#›</a:t>
            </a:fld>
            <a:endParaRPr lang="en-US"/>
          </a:p>
        </p:txBody>
      </p:sp>
    </p:spTree>
    <p:extLst>
      <p:ext uri="{BB962C8B-B14F-4D97-AF65-F5344CB8AC3E}">
        <p14:creationId xmlns:p14="http://schemas.microsoft.com/office/powerpoint/2010/main" val="1479297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B75B8-CB36-41CE-AFEA-F23F8D335B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7E54039-5455-4210-91D3-56335FC0A3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22C3C4-B289-433E-B650-2C837BC196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072FA0-81FA-4A5E-98B6-77D6E13443F9}"/>
              </a:ext>
            </a:extLst>
          </p:cNvPr>
          <p:cNvSpPr>
            <a:spLocks noGrp="1"/>
          </p:cNvSpPr>
          <p:nvPr>
            <p:ph type="dt" sz="half" idx="10"/>
          </p:nvPr>
        </p:nvSpPr>
        <p:spPr/>
        <p:txBody>
          <a:bodyPr/>
          <a:lstStyle/>
          <a:p>
            <a:fld id="{A03FF643-5B40-45F4-8B84-701172B02EF6}" type="datetimeFigureOut">
              <a:rPr lang="en-US" smtClean="0"/>
              <a:t>12/28/2023</a:t>
            </a:fld>
            <a:endParaRPr lang="en-US"/>
          </a:p>
        </p:txBody>
      </p:sp>
      <p:sp>
        <p:nvSpPr>
          <p:cNvPr id="6" name="Footer Placeholder 5">
            <a:extLst>
              <a:ext uri="{FF2B5EF4-FFF2-40B4-BE49-F238E27FC236}">
                <a16:creationId xmlns:a16="http://schemas.microsoft.com/office/drawing/2014/main" id="{9A63416A-65E9-4D56-8A1C-D91E289C39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0014BB-E1D5-438A-94CF-FD81C7F81DE3}"/>
              </a:ext>
            </a:extLst>
          </p:cNvPr>
          <p:cNvSpPr>
            <a:spLocks noGrp="1"/>
          </p:cNvSpPr>
          <p:nvPr>
            <p:ph type="sldNum" sz="quarter" idx="12"/>
          </p:nvPr>
        </p:nvSpPr>
        <p:spPr/>
        <p:txBody>
          <a:bodyPr/>
          <a:lstStyle/>
          <a:p>
            <a:fld id="{3FCFA794-F069-411A-BAD9-B951B3643C6D}" type="slidenum">
              <a:rPr lang="en-US" smtClean="0"/>
              <a:t>‹#›</a:t>
            </a:fld>
            <a:endParaRPr lang="en-US"/>
          </a:p>
        </p:txBody>
      </p:sp>
    </p:spTree>
    <p:extLst>
      <p:ext uri="{BB962C8B-B14F-4D97-AF65-F5344CB8AC3E}">
        <p14:creationId xmlns:p14="http://schemas.microsoft.com/office/powerpoint/2010/main" val="3116585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375A1-534D-4CFA-984D-2BBA7EF506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9D6510-333B-4A3D-9658-BCB99F4ED7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8B589AF-5EF9-4600-983B-8E6A46A186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039CA3-DB2F-4F00-9E10-2FEF9E9770A6}"/>
              </a:ext>
            </a:extLst>
          </p:cNvPr>
          <p:cNvSpPr>
            <a:spLocks noGrp="1"/>
          </p:cNvSpPr>
          <p:nvPr>
            <p:ph type="dt" sz="half" idx="10"/>
          </p:nvPr>
        </p:nvSpPr>
        <p:spPr/>
        <p:txBody>
          <a:bodyPr/>
          <a:lstStyle/>
          <a:p>
            <a:fld id="{A03FF643-5B40-45F4-8B84-701172B02EF6}" type="datetimeFigureOut">
              <a:rPr lang="en-US" smtClean="0"/>
              <a:t>12/28/2023</a:t>
            </a:fld>
            <a:endParaRPr lang="en-US"/>
          </a:p>
        </p:txBody>
      </p:sp>
      <p:sp>
        <p:nvSpPr>
          <p:cNvPr id="6" name="Footer Placeholder 5">
            <a:extLst>
              <a:ext uri="{FF2B5EF4-FFF2-40B4-BE49-F238E27FC236}">
                <a16:creationId xmlns:a16="http://schemas.microsoft.com/office/drawing/2014/main" id="{A5214BAD-C328-4204-8AA2-4B396277BF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FE225D-620B-47ED-B597-E2D39A535672}"/>
              </a:ext>
            </a:extLst>
          </p:cNvPr>
          <p:cNvSpPr>
            <a:spLocks noGrp="1"/>
          </p:cNvSpPr>
          <p:nvPr>
            <p:ph type="sldNum" sz="quarter" idx="12"/>
          </p:nvPr>
        </p:nvSpPr>
        <p:spPr/>
        <p:txBody>
          <a:bodyPr/>
          <a:lstStyle/>
          <a:p>
            <a:fld id="{3FCFA794-F069-411A-BAD9-B951B3643C6D}" type="slidenum">
              <a:rPr lang="en-US" smtClean="0"/>
              <a:t>‹#›</a:t>
            </a:fld>
            <a:endParaRPr lang="en-US"/>
          </a:p>
        </p:txBody>
      </p:sp>
    </p:spTree>
    <p:extLst>
      <p:ext uri="{BB962C8B-B14F-4D97-AF65-F5344CB8AC3E}">
        <p14:creationId xmlns:p14="http://schemas.microsoft.com/office/powerpoint/2010/main" val="4107097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picture containing old&#10;&#10;Description automatically generated">
            <a:extLst>
              <a:ext uri="{FF2B5EF4-FFF2-40B4-BE49-F238E27FC236}">
                <a16:creationId xmlns:a16="http://schemas.microsoft.com/office/drawing/2014/main" id="{2FEC3570-5BBB-4453-8660-0A4B19C9FF1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3D1B2EA0-667D-4EB2-A2A7-794D0F444B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662DFF6-5D36-4F47-86C2-E69737275C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98F971-034A-44C5-B044-D1A17DDB8A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3FF643-5B40-45F4-8B84-701172B02EF6}" type="datetimeFigureOut">
              <a:rPr lang="en-US" smtClean="0"/>
              <a:t>12/28/2023</a:t>
            </a:fld>
            <a:endParaRPr lang="en-US"/>
          </a:p>
        </p:txBody>
      </p:sp>
      <p:sp>
        <p:nvSpPr>
          <p:cNvPr id="5" name="Footer Placeholder 4">
            <a:extLst>
              <a:ext uri="{FF2B5EF4-FFF2-40B4-BE49-F238E27FC236}">
                <a16:creationId xmlns:a16="http://schemas.microsoft.com/office/drawing/2014/main" id="{213E0C8C-8FC9-4E26-88EC-0743D2C568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1B33FEE-2B5C-43DA-BADD-2444E9E124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CFA794-F069-411A-BAD9-B951B3643C6D}" type="slidenum">
              <a:rPr lang="en-US" smtClean="0"/>
              <a:t>‹#›</a:t>
            </a:fld>
            <a:endParaRPr lang="en-US"/>
          </a:p>
        </p:txBody>
      </p:sp>
    </p:spTree>
    <p:extLst>
      <p:ext uri="{BB962C8B-B14F-4D97-AF65-F5344CB8AC3E}">
        <p14:creationId xmlns:p14="http://schemas.microsoft.com/office/powerpoint/2010/main" val="1870479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BB450-F715-45E1-9CDE-92043CD9BE8A}"/>
              </a:ext>
            </a:extLst>
          </p:cNvPr>
          <p:cNvSpPr>
            <a:spLocks noGrp="1"/>
          </p:cNvSpPr>
          <p:nvPr>
            <p:ph type="ctrTitle"/>
          </p:nvPr>
        </p:nvSpPr>
        <p:spPr/>
        <p:txBody>
          <a:bodyPr/>
          <a:lstStyle/>
          <a:p>
            <a:r>
              <a:rPr lang="en-US" dirty="0"/>
              <a:t>Preparing to Teach Acts 11</a:t>
            </a:r>
          </a:p>
        </p:txBody>
      </p:sp>
      <p:sp>
        <p:nvSpPr>
          <p:cNvPr id="3" name="Subtitle 2">
            <a:extLst>
              <a:ext uri="{FF2B5EF4-FFF2-40B4-BE49-F238E27FC236}">
                <a16:creationId xmlns:a16="http://schemas.microsoft.com/office/drawing/2014/main" id="{5A161B23-077C-4286-98D9-535569FC666A}"/>
              </a:ext>
            </a:extLst>
          </p:cNvPr>
          <p:cNvSpPr>
            <a:spLocks noGrp="1"/>
          </p:cNvSpPr>
          <p:nvPr>
            <p:ph type="subTitle" idx="1"/>
          </p:nvPr>
        </p:nvSpPr>
        <p:spPr/>
        <p:txBody>
          <a:bodyPr/>
          <a:lstStyle/>
          <a:p>
            <a:r>
              <a:rPr lang="en-US" dirty="0"/>
              <a:t>Grace Chinese Christian Church</a:t>
            </a:r>
            <a:br>
              <a:rPr lang="en-US" dirty="0"/>
            </a:br>
            <a:r>
              <a:rPr lang="en-US" dirty="0"/>
              <a:t>Sunday School Teachers’ Workshop</a:t>
            </a:r>
          </a:p>
        </p:txBody>
      </p:sp>
    </p:spTree>
    <p:extLst>
      <p:ext uri="{BB962C8B-B14F-4D97-AF65-F5344CB8AC3E}">
        <p14:creationId xmlns:p14="http://schemas.microsoft.com/office/powerpoint/2010/main" val="3112049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7FF4B-D6A4-B911-B79B-7845DC34A454}"/>
              </a:ext>
            </a:extLst>
          </p:cNvPr>
          <p:cNvSpPr>
            <a:spLocks noGrp="1"/>
          </p:cNvSpPr>
          <p:nvPr>
            <p:ph type="title"/>
          </p:nvPr>
        </p:nvSpPr>
        <p:spPr>
          <a:xfrm>
            <a:off x="838200" y="826851"/>
            <a:ext cx="10515600" cy="1325563"/>
          </a:xfrm>
        </p:spPr>
        <p:txBody>
          <a:bodyPr>
            <a:normAutofit/>
          </a:bodyPr>
          <a:lstStyle/>
          <a:p>
            <a:r>
              <a:rPr lang="en-US" sz="2800" b="1" i="1" kern="100" dirty="0">
                <a:solidFill>
                  <a:schemeClr val="accent2">
                    <a:lumMod val="50000"/>
                  </a:schemeClr>
                </a:solidFill>
                <a:effectLst/>
                <a:latin typeface="Calibri" panose="020F0502020204030204" pitchFamily="34" charset="0"/>
                <a:ea typeface="Calibri" panose="020F0502020204030204" pitchFamily="34" charset="0"/>
                <a:cs typeface="Arial" panose="020B0604020202020204" pitchFamily="34" charset="0"/>
              </a:rPr>
              <a:t>12) But the Spirit said to me, ‘Go along with them, making no distinction [no separation, no division].’ So, these six brothers went with me and we entered into the man’s house. </a:t>
            </a:r>
            <a:r>
              <a:rPr lang="en-US" sz="2800" b="1" kern="100" dirty="0">
                <a:solidFill>
                  <a:schemeClr val="accent2">
                    <a:lumMod val="50000"/>
                  </a:schemeClr>
                </a:solidFill>
                <a:effectLst/>
                <a:latin typeface="Calibri" panose="020F0502020204030204" pitchFamily="34" charset="0"/>
                <a:ea typeface="Calibri" panose="020F0502020204030204" pitchFamily="34" charset="0"/>
                <a:cs typeface="Arial" panose="020B0604020202020204" pitchFamily="34" charset="0"/>
              </a:rPr>
              <a:t>[PJT]</a:t>
            </a:r>
            <a:endParaRPr lang="en-US" sz="2800" dirty="0">
              <a:solidFill>
                <a:schemeClr val="accent2">
                  <a:lumMod val="50000"/>
                </a:schemeClr>
              </a:solidFill>
            </a:endParaRPr>
          </a:p>
        </p:txBody>
      </p:sp>
      <p:sp>
        <p:nvSpPr>
          <p:cNvPr id="3" name="Content Placeholder 2">
            <a:extLst>
              <a:ext uri="{FF2B5EF4-FFF2-40B4-BE49-F238E27FC236}">
                <a16:creationId xmlns:a16="http://schemas.microsoft.com/office/drawing/2014/main" id="{C2072D77-F973-7B33-77E4-754B6159B947}"/>
              </a:ext>
            </a:extLst>
          </p:cNvPr>
          <p:cNvSpPr>
            <a:spLocks noGrp="1"/>
          </p:cNvSpPr>
          <p:nvPr>
            <p:ph sz="half" idx="1"/>
          </p:nvPr>
        </p:nvSpPr>
        <p:spPr>
          <a:xfrm>
            <a:off x="838200" y="2679825"/>
            <a:ext cx="5181600" cy="2950905"/>
          </a:xfrm>
        </p:spPr>
        <p:txBody>
          <a:bodyPr>
            <a:normAutofit/>
          </a:bodyPr>
          <a:lstStyle/>
          <a:p>
            <a:pPr>
              <a:buFont typeface="Wingdings" panose="05000000000000000000" pitchFamily="2" charset="2"/>
              <a:buChar char="v"/>
            </a:pPr>
            <a:r>
              <a:rPr lang="en-US" sz="3200" b="1" dirty="0">
                <a:solidFill>
                  <a:schemeClr val="accent2">
                    <a:lumMod val="50000"/>
                  </a:schemeClr>
                </a:solidFill>
              </a:rPr>
              <a:t>Spirit-led</a:t>
            </a:r>
          </a:p>
          <a:p>
            <a:pPr>
              <a:buFont typeface="Wingdings" panose="05000000000000000000" pitchFamily="2" charset="2"/>
              <a:buChar char="v"/>
            </a:pPr>
            <a:r>
              <a:rPr lang="en-US" sz="3200" b="1" dirty="0">
                <a:solidFill>
                  <a:schemeClr val="accent2">
                    <a:lumMod val="50000"/>
                  </a:schemeClr>
                </a:solidFill>
              </a:rPr>
              <a:t>Divine order “no division”</a:t>
            </a:r>
          </a:p>
          <a:p>
            <a:pPr>
              <a:buFont typeface="Wingdings" panose="05000000000000000000" pitchFamily="2" charset="2"/>
              <a:buChar char="v"/>
            </a:pPr>
            <a:r>
              <a:rPr lang="en-US" sz="3200" b="1" dirty="0">
                <a:solidFill>
                  <a:schemeClr val="accent2">
                    <a:lumMod val="50000"/>
                  </a:schemeClr>
                </a:solidFill>
              </a:rPr>
              <a:t>6 + 1 = 7</a:t>
            </a:r>
          </a:p>
          <a:p>
            <a:pPr>
              <a:buFont typeface="Wingdings" panose="05000000000000000000" pitchFamily="2" charset="2"/>
              <a:buChar char="v"/>
            </a:pPr>
            <a:r>
              <a:rPr lang="en-US" sz="3200" b="1" dirty="0">
                <a:solidFill>
                  <a:schemeClr val="accent2">
                    <a:lumMod val="50000"/>
                  </a:schemeClr>
                </a:solidFill>
              </a:rPr>
              <a:t>Demonstration of God’s</a:t>
            </a:r>
            <a:br>
              <a:rPr lang="en-US" sz="3200" b="1" dirty="0">
                <a:solidFill>
                  <a:schemeClr val="accent2">
                    <a:lumMod val="50000"/>
                  </a:schemeClr>
                </a:solidFill>
              </a:rPr>
            </a:br>
            <a:r>
              <a:rPr lang="en-US" sz="3200" b="1" dirty="0">
                <a:solidFill>
                  <a:schemeClr val="accent2">
                    <a:lumMod val="50000"/>
                  </a:schemeClr>
                </a:solidFill>
              </a:rPr>
              <a:t>approval</a:t>
            </a:r>
          </a:p>
        </p:txBody>
      </p:sp>
      <p:pic>
        <p:nvPicPr>
          <p:cNvPr id="5" name="Content Placeholder 5" descr="A group of people in ancient clothing&#10;&#10;Description automatically generated">
            <a:extLst>
              <a:ext uri="{FF2B5EF4-FFF2-40B4-BE49-F238E27FC236}">
                <a16:creationId xmlns:a16="http://schemas.microsoft.com/office/drawing/2014/main" id="{E27D3D01-933E-6D90-241D-28B3AD3156C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28372" y="2340459"/>
            <a:ext cx="4390931" cy="3290271"/>
          </a:xfrm>
        </p:spPr>
      </p:pic>
    </p:spTree>
    <p:extLst>
      <p:ext uri="{BB962C8B-B14F-4D97-AF65-F5344CB8AC3E}">
        <p14:creationId xmlns:p14="http://schemas.microsoft.com/office/powerpoint/2010/main" val="391629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1C9B09E-55AF-C1FF-3A45-78A3D65A8B55}"/>
              </a:ext>
            </a:extLst>
          </p:cNvPr>
          <p:cNvSpPr>
            <a:spLocks noGrp="1"/>
          </p:cNvSpPr>
          <p:nvPr>
            <p:ph type="title"/>
          </p:nvPr>
        </p:nvSpPr>
        <p:spPr/>
        <p:txBody>
          <a:bodyPr anchor="b"/>
          <a:lstStyle/>
          <a:p>
            <a:pPr algn="ctr"/>
            <a:r>
              <a:rPr lang="en-US" b="1" dirty="0">
                <a:solidFill>
                  <a:schemeClr val="accent2">
                    <a:lumMod val="50000"/>
                  </a:schemeClr>
                </a:solidFill>
              </a:rPr>
              <a:t>Emphasis on the Holy Spirit</a:t>
            </a:r>
          </a:p>
        </p:txBody>
      </p:sp>
      <p:sp>
        <p:nvSpPr>
          <p:cNvPr id="6" name="Content Placeholder 5">
            <a:extLst>
              <a:ext uri="{FF2B5EF4-FFF2-40B4-BE49-F238E27FC236}">
                <a16:creationId xmlns:a16="http://schemas.microsoft.com/office/drawing/2014/main" id="{4694C438-C8EF-748B-86C6-EED85F14D160}"/>
              </a:ext>
            </a:extLst>
          </p:cNvPr>
          <p:cNvSpPr>
            <a:spLocks noGrp="1"/>
          </p:cNvSpPr>
          <p:nvPr>
            <p:ph idx="1"/>
          </p:nvPr>
        </p:nvSpPr>
        <p:spPr/>
        <p:txBody>
          <a:bodyPr>
            <a:normAutofit/>
          </a:bodyPr>
          <a:lstStyle/>
          <a:p>
            <a:pPr marL="0" indent="0">
              <a:buNone/>
            </a:pPr>
            <a:r>
              <a:rPr lang="en-US" b="1" i="1" kern="100" dirty="0">
                <a:solidFill>
                  <a:schemeClr val="accent2">
                    <a:lumMod val="50000"/>
                  </a:schemeClr>
                </a:solidFill>
                <a:effectLst/>
                <a:latin typeface="Calibri" panose="020F0502020204030204" pitchFamily="34" charset="0"/>
                <a:ea typeface="Calibri" panose="020F0502020204030204" pitchFamily="34" charset="0"/>
                <a:cs typeface="Arial" panose="020B0604020202020204" pitchFamily="34" charset="0"/>
              </a:rPr>
              <a:t>13) So he told us how he had seen the angel standing in his house and saying: ‘Commission messengers to Joppa and compel Simon, the one called Peter, to come. 14) That one will speak words to you in which you and everyone in your house will be saved.’ 15) Then, as I initiated speaking, the Holy Spirit fell upon them just as upon us at the beginning. </a:t>
            </a:r>
            <a:r>
              <a:rPr lang="en-US" b="1" kern="100" dirty="0">
                <a:solidFill>
                  <a:schemeClr val="accent2">
                    <a:lumMod val="50000"/>
                  </a:schemeClr>
                </a:solidFill>
                <a:effectLst/>
                <a:latin typeface="Calibri" panose="020F0502020204030204" pitchFamily="34" charset="0"/>
                <a:ea typeface="Calibri" panose="020F0502020204030204" pitchFamily="34" charset="0"/>
                <a:cs typeface="Arial" panose="020B0604020202020204" pitchFamily="34" charset="0"/>
              </a:rPr>
              <a:t>[PJT]</a:t>
            </a:r>
          </a:p>
          <a:p>
            <a:pPr marL="0" indent="0">
              <a:buNone/>
            </a:pPr>
            <a:r>
              <a:rPr lang="en-US" b="1" kern="100" dirty="0">
                <a:solidFill>
                  <a:schemeClr val="accent6">
                    <a:lumMod val="50000"/>
                  </a:schemeClr>
                </a:solidFill>
                <a:latin typeface="Calibri" panose="020F0502020204030204" pitchFamily="34" charset="0"/>
                <a:ea typeface="Calibri" panose="020F0502020204030204" pitchFamily="34" charset="0"/>
                <a:cs typeface="Arial" panose="020B0604020202020204" pitchFamily="34" charset="0"/>
              </a:rPr>
              <a:t>“He compares the experience of the Gentiles with that of the group in the upper room, rather than with that of the first converts from Judaism: there is nothing that might suggest a status as ‘second-class citizens’ for the Gentiles.” – [I. Howard Marshall, p. 197.]</a:t>
            </a:r>
            <a:endParaRPr lang="en-US" b="1" kern="100" dirty="0">
              <a:solidFill>
                <a:schemeClr val="accent6">
                  <a:lumMod val="50000"/>
                </a:schemeClr>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67924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amond(out)">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amond(out)">
                                      <p:cBhvr>
                                        <p:cTn id="12"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4C8D62-1FA7-CE6F-99F3-2B016C6B0BF5}"/>
              </a:ext>
            </a:extLst>
          </p:cNvPr>
          <p:cNvSpPr>
            <a:spLocks noGrp="1"/>
          </p:cNvSpPr>
          <p:nvPr>
            <p:ph type="title"/>
          </p:nvPr>
        </p:nvSpPr>
        <p:spPr>
          <a:xfrm>
            <a:off x="914400" y="817798"/>
            <a:ext cx="10515600" cy="1325563"/>
          </a:xfrm>
        </p:spPr>
        <p:txBody>
          <a:bodyPr>
            <a:normAutofit/>
          </a:bodyPr>
          <a:lstStyle/>
          <a:p>
            <a:r>
              <a:rPr lang="en-US" sz="2800" b="1" i="1" kern="100" dirty="0">
                <a:solidFill>
                  <a:schemeClr val="accent2">
                    <a:lumMod val="50000"/>
                  </a:schemeClr>
                </a:solidFill>
                <a:effectLst/>
                <a:latin typeface="Calibri" panose="020F0502020204030204" pitchFamily="34" charset="0"/>
                <a:ea typeface="Calibri" panose="020F0502020204030204" pitchFamily="34" charset="0"/>
                <a:cs typeface="Arial" panose="020B0604020202020204" pitchFamily="34" charset="0"/>
              </a:rPr>
              <a:t>18) Then, when they heard these things, they were silent and gave glory to God saying, “So then, God gave repentance toward Life to the Gentiles. [PJT]</a:t>
            </a:r>
            <a:endParaRPr lang="en-US" sz="2800" dirty="0">
              <a:solidFill>
                <a:schemeClr val="accent2">
                  <a:lumMod val="50000"/>
                </a:schemeClr>
              </a:solidFill>
            </a:endParaRPr>
          </a:p>
        </p:txBody>
      </p:sp>
      <p:pic>
        <p:nvPicPr>
          <p:cNvPr id="8" name="Content Placeholder 7" descr="A group of people in a room&#10;&#10;Description automatically generated">
            <a:extLst>
              <a:ext uri="{FF2B5EF4-FFF2-40B4-BE49-F238E27FC236}">
                <a16:creationId xmlns:a16="http://schemas.microsoft.com/office/drawing/2014/main" id="{52120E27-0987-AEBF-A8D0-790F6559121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060549"/>
            <a:ext cx="5181600" cy="3881489"/>
          </a:xfrm>
        </p:spPr>
      </p:pic>
      <p:sp>
        <p:nvSpPr>
          <p:cNvPr id="6" name="Content Placeholder 5">
            <a:extLst>
              <a:ext uri="{FF2B5EF4-FFF2-40B4-BE49-F238E27FC236}">
                <a16:creationId xmlns:a16="http://schemas.microsoft.com/office/drawing/2014/main" id="{680F3677-B86D-0220-D519-3487E3AB494D}"/>
              </a:ext>
            </a:extLst>
          </p:cNvPr>
          <p:cNvSpPr>
            <a:spLocks noGrp="1"/>
          </p:cNvSpPr>
          <p:nvPr>
            <p:ph sz="half" idx="2"/>
          </p:nvPr>
        </p:nvSpPr>
        <p:spPr>
          <a:xfrm>
            <a:off x="6172200" y="1867031"/>
            <a:ext cx="5181600" cy="4351338"/>
          </a:xfrm>
        </p:spPr>
        <p:txBody>
          <a:bodyPr anchor="ctr">
            <a:normAutofit/>
          </a:bodyPr>
          <a:lstStyle/>
          <a:p>
            <a:pPr marL="0" indent="0">
              <a:buNone/>
            </a:pPr>
            <a:r>
              <a:rPr lang="en-US" b="1" i="1" kern="100" dirty="0">
                <a:solidFill>
                  <a:schemeClr val="accent2">
                    <a:lumMod val="50000"/>
                  </a:schemeClr>
                </a:solidFill>
                <a:effectLst/>
                <a:latin typeface="Calibri" panose="020F0502020204030204" pitchFamily="34" charset="0"/>
                <a:ea typeface="Calibri" panose="020F0502020204030204" pitchFamily="34" charset="0"/>
                <a:cs typeface="Arial" panose="020B0604020202020204" pitchFamily="34" charset="0"/>
              </a:rPr>
              <a:t>16) So, I remembered the words that the Lord spoke to us saying, ‘John immersed with water, but you will be immersed by the Holy Spirit.’ 17) If, therefore, God gave them the same gift as to us upon believing in the Lord Jesus Christ, who was I to be able to hold back God?’ </a:t>
            </a:r>
            <a:r>
              <a:rPr lang="en-US" b="1" kern="100" dirty="0">
                <a:solidFill>
                  <a:schemeClr val="accent2">
                    <a:lumMod val="50000"/>
                  </a:schemeClr>
                </a:solidFill>
                <a:effectLst/>
                <a:latin typeface="Calibri" panose="020F0502020204030204" pitchFamily="34" charset="0"/>
                <a:ea typeface="Calibri" panose="020F0502020204030204" pitchFamily="34" charset="0"/>
                <a:cs typeface="Arial" panose="020B0604020202020204" pitchFamily="34" charset="0"/>
              </a:rPr>
              <a:t>[PJT]</a:t>
            </a:r>
            <a:endParaRPr lang="en-US" kern="100" dirty="0">
              <a:solidFill>
                <a:schemeClr val="accent2">
                  <a:lumMod val="50000"/>
                </a:schemeClr>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75276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A map of the mediterranean sea&#10;&#10;Description automatically generated">
            <a:extLst>
              <a:ext uri="{FF2B5EF4-FFF2-40B4-BE49-F238E27FC236}">
                <a16:creationId xmlns:a16="http://schemas.microsoft.com/office/drawing/2014/main" id="{466EA474-FEE4-02DA-11BF-3B5DFA6307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8633" y="858548"/>
            <a:ext cx="7179398" cy="5368863"/>
          </a:xfrm>
        </p:spPr>
      </p:pic>
      <p:cxnSp>
        <p:nvCxnSpPr>
          <p:cNvPr id="12" name="Straight Arrow Connector 11">
            <a:extLst>
              <a:ext uri="{FF2B5EF4-FFF2-40B4-BE49-F238E27FC236}">
                <a16:creationId xmlns:a16="http://schemas.microsoft.com/office/drawing/2014/main" id="{D005AE6D-A017-B45A-7BB3-18DF3FA9114E}"/>
              </a:ext>
            </a:extLst>
          </p:cNvPr>
          <p:cNvCxnSpPr>
            <a:cxnSpLocks/>
          </p:cNvCxnSpPr>
          <p:nvPr/>
        </p:nvCxnSpPr>
        <p:spPr>
          <a:xfrm flipV="1">
            <a:off x="6178990" y="3929204"/>
            <a:ext cx="2267893" cy="1982709"/>
          </a:xfrm>
          <a:prstGeom prst="straightConnector1">
            <a:avLst/>
          </a:prstGeom>
          <a:ln w="571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2B6FA26-47FB-1E3A-7C65-E70510DD2F57}"/>
              </a:ext>
            </a:extLst>
          </p:cNvPr>
          <p:cNvCxnSpPr>
            <a:cxnSpLocks/>
          </p:cNvCxnSpPr>
          <p:nvPr/>
        </p:nvCxnSpPr>
        <p:spPr>
          <a:xfrm flipV="1">
            <a:off x="7693182" y="3802455"/>
            <a:ext cx="672220" cy="479834"/>
          </a:xfrm>
          <a:prstGeom prst="straightConnector1">
            <a:avLst/>
          </a:prstGeom>
          <a:ln w="571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4AEF3ACD-3720-F2A4-A48C-405F11C78235}"/>
              </a:ext>
            </a:extLst>
          </p:cNvPr>
          <p:cNvCxnSpPr>
            <a:cxnSpLocks/>
          </p:cNvCxnSpPr>
          <p:nvPr/>
        </p:nvCxnSpPr>
        <p:spPr>
          <a:xfrm flipV="1">
            <a:off x="8446883" y="3929204"/>
            <a:ext cx="36213" cy="633743"/>
          </a:xfrm>
          <a:prstGeom prst="straightConnector1">
            <a:avLst/>
          </a:prstGeom>
          <a:ln w="571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618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2EFBE-1BB5-5CAB-4197-75689B418627}"/>
              </a:ext>
            </a:extLst>
          </p:cNvPr>
          <p:cNvSpPr>
            <a:spLocks noGrp="1"/>
          </p:cNvSpPr>
          <p:nvPr>
            <p:ph type="title"/>
          </p:nvPr>
        </p:nvSpPr>
        <p:spPr/>
        <p:txBody>
          <a:bodyPr anchor="b"/>
          <a:lstStyle/>
          <a:p>
            <a:pPr algn="ctr"/>
            <a:r>
              <a:rPr lang="en-US" b="1" dirty="0">
                <a:solidFill>
                  <a:schemeClr val="accent2">
                    <a:lumMod val="50000"/>
                  </a:schemeClr>
                </a:solidFill>
              </a:rPr>
              <a:t>Coming Full Circle</a:t>
            </a:r>
          </a:p>
        </p:txBody>
      </p:sp>
      <p:pic>
        <p:nvPicPr>
          <p:cNvPr id="6" name="Content Placeholder 5" descr="A person with a beard&#10;&#10;Description automatically generated">
            <a:extLst>
              <a:ext uri="{FF2B5EF4-FFF2-40B4-BE49-F238E27FC236}">
                <a16:creationId xmlns:a16="http://schemas.microsoft.com/office/drawing/2014/main" id="{4E0F45B3-99B6-F69B-B759-A4980AC7BA0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65772" y="2141625"/>
            <a:ext cx="4820216" cy="3089365"/>
          </a:xfrm>
        </p:spPr>
      </p:pic>
      <p:sp>
        <p:nvSpPr>
          <p:cNvPr id="4" name="Content Placeholder 3">
            <a:extLst>
              <a:ext uri="{FF2B5EF4-FFF2-40B4-BE49-F238E27FC236}">
                <a16:creationId xmlns:a16="http://schemas.microsoft.com/office/drawing/2014/main" id="{91812D9E-78BC-EE01-3569-33C59CB63062}"/>
              </a:ext>
            </a:extLst>
          </p:cNvPr>
          <p:cNvSpPr>
            <a:spLocks noGrp="1"/>
          </p:cNvSpPr>
          <p:nvPr>
            <p:ph sz="half" idx="2"/>
          </p:nvPr>
        </p:nvSpPr>
        <p:spPr>
          <a:xfrm>
            <a:off x="5947372" y="1825625"/>
            <a:ext cx="5406428" cy="4351338"/>
          </a:xfrm>
        </p:spPr>
        <p:txBody>
          <a:bodyPr/>
          <a:lstStyle/>
          <a:p>
            <a:pPr marL="514350" indent="-514350">
              <a:buFont typeface="+mj-lt"/>
              <a:buAutoNum type="arabicPeriod"/>
            </a:pPr>
            <a:r>
              <a:rPr lang="en-US" dirty="0"/>
              <a:t>Barnabas sent to confirm (v. 22)</a:t>
            </a:r>
          </a:p>
          <a:p>
            <a:pPr marL="514350" indent="-514350">
              <a:buFont typeface="+mj-lt"/>
              <a:buAutoNum type="arabicPeriod"/>
            </a:pPr>
            <a:r>
              <a:rPr lang="en-US" dirty="0"/>
              <a:t>Saw God’s grace and</a:t>
            </a:r>
            <a:br>
              <a:rPr lang="en-US" dirty="0"/>
            </a:br>
            <a:r>
              <a:rPr lang="en-US" dirty="0"/>
              <a:t>encouraged spiritual</a:t>
            </a:r>
            <a:br>
              <a:rPr lang="en-US" dirty="0"/>
            </a:br>
            <a:r>
              <a:rPr lang="en-US" dirty="0"/>
              <a:t>development (v. 23)</a:t>
            </a:r>
          </a:p>
          <a:p>
            <a:pPr marL="514350" indent="-514350">
              <a:buFont typeface="+mj-lt"/>
              <a:buAutoNum type="arabicPeriod"/>
            </a:pPr>
            <a:r>
              <a:rPr lang="en-US" dirty="0"/>
              <a:t>God affirms Barnabas’ mission</a:t>
            </a:r>
            <a:br>
              <a:rPr lang="en-US" dirty="0"/>
            </a:br>
            <a:r>
              <a:rPr lang="en-US" dirty="0"/>
              <a:t>with positive results (v. 24)</a:t>
            </a:r>
          </a:p>
          <a:p>
            <a:pPr marL="514350" indent="-514350">
              <a:buFont typeface="+mj-lt"/>
              <a:buAutoNum type="arabicPeriod"/>
            </a:pPr>
            <a:r>
              <a:rPr lang="en-US" dirty="0"/>
              <a:t>Barnabas recruits Saul in Tarsus</a:t>
            </a:r>
            <a:br>
              <a:rPr lang="en-US" dirty="0"/>
            </a:br>
            <a:r>
              <a:rPr lang="en-US" dirty="0"/>
              <a:t>(v. 25)</a:t>
            </a:r>
          </a:p>
          <a:p>
            <a:pPr marL="514350" indent="-514350">
              <a:buFont typeface="+mj-lt"/>
              <a:buAutoNum type="arabicPeriod"/>
            </a:pPr>
            <a:r>
              <a:rPr lang="en-US" dirty="0"/>
              <a:t>Saul joins team (vv. 25-26)</a:t>
            </a:r>
          </a:p>
        </p:txBody>
      </p:sp>
    </p:spTree>
    <p:extLst>
      <p:ext uri="{BB962C8B-B14F-4D97-AF65-F5344CB8AC3E}">
        <p14:creationId xmlns:p14="http://schemas.microsoft.com/office/powerpoint/2010/main" val="2040014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A map of the mediterranean sea&#10;&#10;Description automatically generated">
            <a:extLst>
              <a:ext uri="{FF2B5EF4-FFF2-40B4-BE49-F238E27FC236}">
                <a16:creationId xmlns:a16="http://schemas.microsoft.com/office/drawing/2014/main" id="{466EA474-FEE4-02DA-11BF-3B5DFA6307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4155" y="849495"/>
            <a:ext cx="7179398" cy="5368863"/>
          </a:xfrm>
        </p:spPr>
      </p:pic>
      <p:cxnSp>
        <p:nvCxnSpPr>
          <p:cNvPr id="12" name="Straight Arrow Connector 11">
            <a:extLst>
              <a:ext uri="{FF2B5EF4-FFF2-40B4-BE49-F238E27FC236}">
                <a16:creationId xmlns:a16="http://schemas.microsoft.com/office/drawing/2014/main" id="{D005AE6D-A017-B45A-7BB3-18DF3FA9114E}"/>
              </a:ext>
            </a:extLst>
          </p:cNvPr>
          <p:cNvCxnSpPr>
            <a:cxnSpLocks/>
          </p:cNvCxnSpPr>
          <p:nvPr/>
        </p:nvCxnSpPr>
        <p:spPr>
          <a:xfrm flipH="1">
            <a:off x="5821378" y="3720975"/>
            <a:ext cx="1050202" cy="0"/>
          </a:xfrm>
          <a:prstGeom prst="straightConnector1">
            <a:avLst/>
          </a:prstGeom>
          <a:ln w="571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2B6FA26-47FB-1E3A-7C65-E70510DD2F57}"/>
              </a:ext>
            </a:extLst>
          </p:cNvPr>
          <p:cNvCxnSpPr>
            <a:cxnSpLocks/>
          </p:cNvCxnSpPr>
          <p:nvPr/>
        </p:nvCxnSpPr>
        <p:spPr>
          <a:xfrm>
            <a:off x="5948127" y="3820563"/>
            <a:ext cx="787651" cy="0"/>
          </a:xfrm>
          <a:prstGeom prst="straightConnector1">
            <a:avLst/>
          </a:prstGeom>
          <a:ln w="571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DC7BDB2-F467-894F-8C4E-F3F09A820DB6}"/>
              </a:ext>
            </a:extLst>
          </p:cNvPr>
          <p:cNvSpPr txBox="1"/>
          <p:nvPr/>
        </p:nvSpPr>
        <p:spPr>
          <a:xfrm>
            <a:off x="7858408" y="920391"/>
            <a:ext cx="4086760" cy="4832092"/>
          </a:xfrm>
          <a:prstGeom prst="rect">
            <a:avLst/>
          </a:prstGeom>
          <a:noFill/>
        </p:spPr>
        <p:txBody>
          <a:bodyPr wrap="none" rtlCol="0">
            <a:spAutoFit/>
          </a:bodyPr>
          <a:lstStyle/>
          <a:p>
            <a:r>
              <a:rPr lang="en-US" sz="2800" b="1" dirty="0">
                <a:solidFill>
                  <a:schemeClr val="accent6">
                    <a:lumMod val="50000"/>
                  </a:schemeClr>
                </a:solidFill>
              </a:rPr>
              <a:t>26) And when he had </a:t>
            </a:r>
            <a:br>
              <a:rPr lang="en-US" sz="2800" b="1" dirty="0">
                <a:solidFill>
                  <a:schemeClr val="accent6">
                    <a:lumMod val="50000"/>
                  </a:schemeClr>
                </a:solidFill>
              </a:rPr>
            </a:br>
            <a:r>
              <a:rPr lang="en-US" sz="2800" b="1" dirty="0">
                <a:solidFill>
                  <a:schemeClr val="accent6">
                    <a:lumMod val="50000"/>
                  </a:schemeClr>
                </a:solidFill>
              </a:rPr>
              <a:t>found him [Saul/Paul], he </a:t>
            </a:r>
            <a:br>
              <a:rPr lang="en-US" sz="2800" b="1" dirty="0">
                <a:solidFill>
                  <a:schemeClr val="accent6">
                    <a:lumMod val="50000"/>
                  </a:schemeClr>
                </a:solidFill>
              </a:rPr>
            </a:br>
            <a:r>
              <a:rPr lang="en-US" sz="2800" b="1" dirty="0">
                <a:solidFill>
                  <a:schemeClr val="accent6">
                    <a:lumMod val="50000"/>
                  </a:schemeClr>
                </a:solidFill>
              </a:rPr>
              <a:t>brought him to Antioch. </a:t>
            </a:r>
            <a:br>
              <a:rPr lang="en-US" sz="2800" b="1" dirty="0">
                <a:solidFill>
                  <a:schemeClr val="accent6">
                    <a:lumMod val="50000"/>
                  </a:schemeClr>
                </a:solidFill>
              </a:rPr>
            </a:br>
            <a:r>
              <a:rPr lang="en-US" sz="2800" b="1" dirty="0">
                <a:solidFill>
                  <a:schemeClr val="accent6">
                    <a:lumMod val="50000"/>
                  </a:schemeClr>
                </a:solidFill>
              </a:rPr>
              <a:t>So it happened that they </a:t>
            </a:r>
            <a:br>
              <a:rPr lang="en-US" sz="2800" b="1" dirty="0">
                <a:solidFill>
                  <a:schemeClr val="accent6">
                    <a:lumMod val="50000"/>
                  </a:schemeClr>
                </a:solidFill>
              </a:rPr>
            </a:br>
            <a:r>
              <a:rPr lang="en-US" sz="2800" b="1" dirty="0">
                <a:solidFill>
                  <a:schemeClr val="accent6">
                    <a:lumMod val="50000"/>
                  </a:schemeClr>
                </a:solidFill>
              </a:rPr>
              <a:t>assembled themselves </a:t>
            </a:r>
            <a:br>
              <a:rPr lang="en-US" sz="2800" b="1" dirty="0">
                <a:solidFill>
                  <a:schemeClr val="accent6">
                    <a:lumMod val="50000"/>
                  </a:schemeClr>
                </a:solidFill>
              </a:rPr>
            </a:br>
            <a:r>
              <a:rPr lang="en-US" sz="2800" b="1" dirty="0">
                <a:solidFill>
                  <a:schemeClr val="accent6">
                    <a:lumMod val="50000"/>
                  </a:schemeClr>
                </a:solidFill>
              </a:rPr>
              <a:t>together with the church </a:t>
            </a:r>
            <a:br>
              <a:rPr lang="en-US" sz="2800" b="1" dirty="0">
                <a:solidFill>
                  <a:schemeClr val="accent6">
                    <a:lumMod val="50000"/>
                  </a:schemeClr>
                </a:solidFill>
              </a:rPr>
            </a:br>
            <a:r>
              <a:rPr lang="en-US" sz="2800" b="1" dirty="0">
                <a:solidFill>
                  <a:schemeClr val="accent6">
                    <a:lumMod val="50000"/>
                  </a:schemeClr>
                </a:solidFill>
              </a:rPr>
              <a:t>for a full year and they</a:t>
            </a:r>
            <a:br>
              <a:rPr lang="en-US" sz="2800" b="1" dirty="0">
                <a:solidFill>
                  <a:schemeClr val="accent6">
                    <a:lumMod val="50000"/>
                  </a:schemeClr>
                </a:solidFill>
              </a:rPr>
            </a:br>
            <a:r>
              <a:rPr lang="en-US" sz="2800" b="1" dirty="0">
                <a:solidFill>
                  <a:schemeClr val="accent6">
                    <a:lumMod val="50000"/>
                  </a:schemeClr>
                </a:solidFill>
              </a:rPr>
              <a:t>taught a lot of people. </a:t>
            </a:r>
            <a:br>
              <a:rPr lang="en-US" sz="2800" b="1" dirty="0">
                <a:solidFill>
                  <a:schemeClr val="accent6">
                    <a:lumMod val="50000"/>
                  </a:schemeClr>
                </a:solidFill>
              </a:rPr>
            </a:br>
            <a:r>
              <a:rPr lang="en-US" sz="2800" b="1" dirty="0">
                <a:solidFill>
                  <a:schemeClr val="accent6">
                    <a:lumMod val="50000"/>
                  </a:schemeClr>
                </a:solidFill>
              </a:rPr>
              <a:t>And the disciples were </a:t>
            </a:r>
            <a:br>
              <a:rPr lang="en-US" sz="2800" b="1" dirty="0">
                <a:solidFill>
                  <a:schemeClr val="accent6">
                    <a:lumMod val="50000"/>
                  </a:schemeClr>
                </a:solidFill>
              </a:rPr>
            </a:br>
            <a:r>
              <a:rPr lang="en-US" sz="2800" b="1" dirty="0">
                <a:solidFill>
                  <a:schemeClr val="accent6">
                    <a:lumMod val="50000"/>
                  </a:schemeClr>
                </a:solidFill>
              </a:rPr>
              <a:t>called “Little Christs” first </a:t>
            </a:r>
            <a:br>
              <a:rPr lang="en-US" sz="2800" b="1" dirty="0">
                <a:solidFill>
                  <a:schemeClr val="accent6">
                    <a:lumMod val="50000"/>
                  </a:schemeClr>
                </a:solidFill>
              </a:rPr>
            </a:br>
            <a:r>
              <a:rPr lang="en-US" sz="2800" b="1" dirty="0">
                <a:solidFill>
                  <a:schemeClr val="accent6">
                    <a:lumMod val="50000"/>
                  </a:schemeClr>
                </a:solidFill>
              </a:rPr>
              <a:t>in Antioch. [PJT]</a:t>
            </a:r>
          </a:p>
        </p:txBody>
      </p:sp>
      <p:cxnSp>
        <p:nvCxnSpPr>
          <p:cNvPr id="11" name="Straight Arrow Connector 10">
            <a:extLst>
              <a:ext uri="{FF2B5EF4-FFF2-40B4-BE49-F238E27FC236}">
                <a16:creationId xmlns:a16="http://schemas.microsoft.com/office/drawing/2014/main" id="{64783A8F-6250-B45F-0A70-FE912500B544}"/>
              </a:ext>
            </a:extLst>
          </p:cNvPr>
          <p:cNvCxnSpPr>
            <a:cxnSpLocks/>
          </p:cNvCxnSpPr>
          <p:nvPr/>
        </p:nvCxnSpPr>
        <p:spPr>
          <a:xfrm flipV="1">
            <a:off x="6654297" y="3920151"/>
            <a:ext cx="217283" cy="1140736"/>
          </a:xfrm>
          <a:prstGeom prst="straightConnector1">
            <a:avLst/>
          </a:prstGeom>
          <a:ln w="571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8412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A map of the mediterranean sea&#10;&#10;Description automatically generated">
            <a:extLst>
              <a:ext uri="{FF2B5EF4-FFF2-40B4-BE49-F238E27FC236}">
                <a16:creationId xmlns:a16="http://schemas.microsoft.com/office/drawing/2014/main" id="{466EA474-FEE4-02DA-11BF-3B5DFA6307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4155" y="849495"/>
            <a:ext cx="7179398" cy="5368863"/>
          </a:xfrm>
        </p:spPr>
      </p:pic>
      <p:sp>
        <p:nvSpPr>
          <p:cNvPr id="7" name="TextBox 6">
            <a:extLst>
              <a:ext uri="{FF2B5EF4-FFF2-40B4-BE49-F238E27FC236}">
                <a16:creationId xmlns:a16="http://schemas.microsoft.com/office/drawing/2014/main" id="{1DC7BDB2-F467-894F-8C4E-F3F09A820DB6}"/>
              </a:ext>
            </a:extLst>
          </p:cNvPr>
          <p:cNvSpPr txBox="1"/>
          <p:nvPr/>
        </p:nvSpPr>
        <p:spPr>
          <a:xfrm>
            <a:off x="7858408" y="920391"/>
            <a:ext cx="4408579" cy="4832092"/>
          </a:xfrm>
          <a:prstGeom prst="rect">
            <a:avLst/>
          </a:prstGeom>
          <a:noFill/>
        </p:spPr>
        <p:txBody>
          <a:bodyPr wrap="none" rtlCol="0">
            <a:spAutoFit/>
          </a:bodyPr>
          <a:lstStyle/>
          <a:p>
            <a:r>
              <a:rPr lang="en-US" sz="2800" b="1" dirty="0">
                <a:solidFill>
                  <a:schemeClr val="accent6">
                    <a:lumMod val="50000"/>
                  </a:schemeClr>
                </a:solidFill>
              </a:rPr>
              <a:t>27) And in those days, </a:t>
            </a:r>
            <a:br>
              <a:rPr lang="en-US" sz="2800" b="1" dirty="0">
                <a:solidFill>
                  <a:schemeClr val="accent6">
                    <a:lumMod val="50000"/>
                  </a:schemeClr>
                </a:solidFill>
              </a:rPr>
            </a:br>
            <a:r>
              <a:rPr lang="en-US" sz="2800" b="1" dirty="0">
                <a:solidFill>
                  <a:schemeClr val="accent6">
                    <a:lumMod val="50000"/>
                  </a:schemeClr>
                </a:solidFill>
              </a:rPr>
              <a:t>prophets came down </a:t>
            </a:r>
            <a:br>
              <a:rPr lang="en-US" sz="2800" b="1" dirty="0">
                <a:solidFill>
                  <a:schemeClr val="accent6">
                    <a:lumMod val="50000"/>
                  </a:schemeClr>
                </a:solidFill>
              </a:rPr>
            </a:br>
            <a:r>
              <a:rPr lang="en-US" sz="2800" b="1" dirty="0">
                <a:solidFill>
                  <a:schemeClr val="accent6">
                    <a:lumMod val="50000"/>
                  </a:schemeClr>
                </a:solidFill>
              </a:rPr>
              <a:t>from Jerusalem to Antioch. </a:t>
            </a:r>
            <a:br>
              <a:rPr lang="en-US" sz="2800" b="1" dirty="0">
                <a:solidFill>
                  <a:schemeClr val="accent6">
                    <a:lumMod val="50000"/>
                  </a:schemeClr>
                </a:solidFill>
              </a:rPr>
            </a:br>
            <a:r>
              <a:rPr lang="en-US" sz="2800" b="1" dirty="0">
                <a:solidFill>
                  <a:schemeClr val="accent6">
                    <a:lumMod val="50000"/>
                  </a:schemeClr>
                </a:solidFill>
              </a:rPr>
              <a:t>28) So, one of them </a:t>
            </a:r>
            <a:br>
              <a:rPr lang="en-US" sz="2800" b="1" dirty="0">
                <a:solidFill>
                  <a:schemeClr val="accent6">
                    <a:lumMod val="50000"/>
                  </a:schemeClr>
                </a:solidFill>
              </a:rPr>
            </a:br>
            <a:r>
              <a:rPr lang="en-US" sz="2800" b="1" dirty="0">
                <a:solidFill>
                  <a:schemeClr val="accent6">
                    <a:lumMod val="50000"/>
                  </a:schemeClr>
                </a:solidFill>
              </a:rPr>
              <a:t>named Agabus rose up </a:t>
            </a:r>
            <a:br>
              <a:rPr lang="en-US" sz="2800" b="1" dirty="0">
                <a:solidFill>
                  <a:schemeClr val="accent6">
                    <a:lumMod val="50000"/>
                  </a:schemeClr>
                </a:solidFill>
              </a:rPr>
            </a:br>
            <a:r>
              <a:rPr lang="en-US" sz="2800" b="1" dirty="0">
                <a:solidFill>
                  <a:schemeClr val="accent6">
                    <a:lumMod val="50000"/>
                  </a:schemeClr>
                </a:solidFill>
              </a:rPr>
              <a:t>and presaged by means </a:t>
            </a:r>
            <a:br>
              <a:rPr lang="en-US" sz="2800" b="1" dirty="0">
                <a:solidFill>
                  <a:schemeClr val="accent6">
                    <a:lumMod val="50000"/>
                  </a:schemeClr>
                </a:solidFill>
              </a:rPr>
            </a:br>
            <a:r>
              <a:rPr lang="en-US" sz="2800" b="1" dirty="0">
                <a:solidFill>
                  <a:schemeClr val="accent6">
                    <a:lumMod val="50000"/>
                  </a:schemeClr>
                </a:solidFill>
              </a:rPr>
              <a:t>of the Spirit that there</a:t>
            </a:r>
            <a:br>
              <a:rPr lang="en-US" sz="2800" b="1" dirty="0">
                <a:solidFill>
                  <a:schemeClr val="accent6">
                    <a:lumMod val="50000"/>
                  </a:schemeClr>
                </a:solidFill>
              </a:rPr>
            </a:br>
            <a:r>
              <a:rPr lang="en-US" sz="2800" b="1" dirty="0">
                <a:solidFill>
                  <a:schemeClr val="accent6">
                    <a:lumMod val="50000"/>
                  </a:schemeClr>
                </a:solidFill>
              </a:rPr>
              <a:t>would be a huge famine </a:t>
            </a:r>
            <a:br>
              <a:rPr lang="en-US" sz="2800" b="1" dirty="0">
                <a:solidFill>
                  <a:schemeClr val="accent6">
                    <a:lumMod val="50000"/>
                  </a:schemeClr>
                </a:solidFill>
              </a:rPr>
            </a:br>
            <a:r>
              <a:rPr lang="en-US" sz="2800" b="1" dirty="0">
                <a:solidFill>
                  <a:schemeClr val="accent6">
                    <a:lumMod val="50000"/>
                  </a:schemeClr>
                </a:solidFill>
              </a:rPr>
              <a:t>upon the whole world,</a:t>
            </a:r>
            <a:br>
              <a:rPr lang="en-US" sz="2800" b="1" dirty="0">
                <a:solidFill>
                  <a:schemeClr val="accent6">
                    <a:lumMod val="50000"/>
                  </a:schemeClr>
                </a:solidFill>
              </a:rPr>
            </a:br>
            <a:r>
              <a:rPr lang="en-US" sz="2800" b="1" dirty="0">
                <a:solidFill>
                  <a:schemeClr val="accent6">
                    <a:lumMod val="50000"/>
                  </a:schemeClr>
                </a:solidFill>
              </a:rPr>
              <a:t>and this took place in the </a:t>
            </a:r>
            <a:br>
              <a:rPr lang="en-US" sz="2800" b="1" dirty="0">
                <a:solidFill>
                  <a:schemeClr val="accent6">
                    <a:lumMod val="50000"/>
                  </a:schemeClr>
                </a:solidFill>
              </a:rPr>
            </a:br>
            <a:r>
              <a:rPr lang="en-US" sz="2800" b="1" dirty="0">
                <a:solidFill>
                  <a:schemeClr val="accent6">
                    <a:lumMod val="50000"/>
                  </a:schemeClr>
                </a:solidFill>
              </a:rPr>
              <a:t>days of Claudius. [PJT]</a:t>
            </a:r>
          </a:p>
        </p:txBody>
      </p:sp>
      <p:cxnSp>
        <p:nvCxnSpPr>
          <p:cNvPr id="11" name="Straight Arrow Connector 10">
            <a:extLst>
              <a:ext uri="{FF2B5EF4-FFF2-40B4-BE49-F238E27FC236}">
                <a16:creationId xmlns:a16="http://schemas.microsoft.com/office/drawing/2014/main" id="{64783A8F-6250-B45F-0A70-FE912500B544}"/>
              </a:ext>
            </a:extLst>
          </p:cNvPr>
          <p:cNvCxnSpPr>
            <a:cxnSpLocks/>
          </p:cNvCxnSpPr>
          <p:nvPr/>
        </p:nvCxnSpPr>
        <p:spPr>
          <a:xfrm flipV="1">
            <a:off x="6654297" y="3920151"/>
            <a:ext cx="217283" cy="1140736"/>
          </a:xfrm>
          <a:prstGeom prst="straightConnector1">
            <a:avLst/>
          </a:prstGeom>
          <a:ln w="5715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097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67FF2-7937-12F9-421A-120B50B6D4E5}"/>
              </a:ext>
            </a:extLst>
          </p:cNvPr>
          <p:cNvSpPr>
            <a:spLocks noGrp="1"/>
          </p:cNvSpPr>
          <p:nvPr>
            <p:ph type="title"/>
          </p:nvPr>
        </p:nvSpPr>
        <p:spPr/>
        <p:txBody>
          <a:bodyPr anchor="b"/>
          <a:lstStyle/>
          <a:p>
            <a:pPr algn="ctr"/>
            <a:r>
              <a:rPr lang="en-US" b="1" dirty="0">
                <a:solidFill>
                  <a:schemeClr val="accent2">
                    <a:lumMod val="50000"/>
                  </a:schemeClr>
                </a:solidFill>
              </a:rPr>
              <a:t>Remember Agabus for Acts 21:10</a:t>
            </a:r>
          </a:p>
        </p:txBody>
      </p:sp>
      <p:pic>
        <p:nvPicPr>
          <p:cNvPr id="5" name="Content Placeholder 4" descr="A painting of a person in a red robe&#10;&#10;Description automatically generated">
            <a:extLst>
              <a:ext uri="{FF2B5EF4-FFF2-40B4-BE49-F238E27FC236}">
                <a16:creationId xmlns:a16="http://schemas.microsoft.com/office/drawing/2014/main" id="{4FF0E1B7-79F5-20DC-A7E7-2487A0C7CCD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7849" y="2051400"/>
            <a:ext cx="5716302" cy="3899788"/>
          </a:xfrm>
        </p:spPr>
      </p:pic>
    </p:spTree>
    <p:extLst>
      <p:ext uri="{BB962C8B-B14F-4D97-AF65-F5344CB8AC3E}">
        <p14:creationId xmlns:p14="http://schemas.microsoft.com/office/powerpoint/2010/main" val="2805595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E4E36-8128-4D25-7410-72AF9AE4304F}"/>
              </a:ext>
            </a:extLst>
          </p:cNvPr>
          <p:cNvSpPr>
            <a:spLocks noGrp="1"/>
          </p:cNvSpPr>
          <p:nvPr>
            <p:ph type="title"/>
          </p:nvPr>
        </p:nvSpPr>
        <p:spPr/>
        <p:txBody>
          <a:bodyPr anchor="b"/>
          <a:lstStyle/>
          <a:p>
            <a:pPr algn="ctr"/>
            <a:r>
              <a:rPr lang="en-US" b="1" dirty="0">
                <a:solidFill>
                  <a:schemeClr val="accent2">
                    <a:lumMod val="50000"/>
                  </a:schemeClr>
                </a:solidFill>
              </a:rPr>
              <a:t>Content Overviews</a:t>
            </a:r>
          </a:p>
        </p:txBody>
      </p:sp>
      <p:sp>
        <p:nvSpPr>
          <p:cNvPr id="3" name="Content Placeholder 2">
            <a:extLst>
              <a:ext uri="{FF2B5EF4-FFF2-40B4-BE49-F238E27FC236}">
                <a16:creationId xmlns:a16="http://schemas.microsoft.com/office/drawing/2014/main" id="{AF730E80-7C9A-EF0E-87B0-C837C1EA9C5C}"/>
              </a:ext>
            </a:extLst>
          </p:cNvPr>
          <p:cNvSpPr>
            <a:spLocks noGrp="1"/>
          </p:cNvSpPr>
          <p:nvPr>
            <p:ph idx="1"/>
          </p:nvPr>
        </p:nvSpPr>
        <p:spPr>
          <a:xfrm>
            <a:off x="901574" y="1436325"/>
            <a:ext cx="10515600" cy="4982582"/>
          </a:xfrm>
        </p:spPr>
        <p:txBody>
          <a:bodyPr>
            <a:normAutofit/>
          </a:bodyPr>
          <a:lstStyle/>
          <a:p>
            <a:pPr marL="0" indent="0">
              <a:buNone/>
            </a:pPr>
            <a:r>
              <a:rPr lang="en-US" dirty="0">
                <a:solidFill>
                  <a:schemeClr val="accent2">
                    <a:lumMod val="50000"/>
                  </a:schemeClr>
                </a:solidFill>
              </a:rPr>
              <a:t>Perkins: </a:t>
            </a:r>
            <a:br>
              <a:rPr lang="en-US" dirty="0"/>
            </a:br>
            <a:r>
              <a:rPr lang="en-US" b="1" dirty="0"/>
              <a:t>I. Peter defends conversion of Gentiles in Jerusalem (Acts 11:1-18)</a:t>
            </a:r>
          </a:p>
          <a:p>
            <a:pPr marL="0" indent="0">
              <a:buNone/>
            </a:pPr>
            <a:r>
              <a:rPr lang="en-US" b="1" dirty="0"/>
              <a:t>II. Church at Antioch (Acts 11:19-30)</a:t>
            </a:r>
          </a:p>
          <a:p>
            <a:pPr marL="0" indent="0">
              <a:buNone/>
            </a:pPr>
            <a:r>
              <a:rPr lang="en-US" dirty="0">
                <a:solidFill>
                  <a:schemeClr val="accent2">
                    <a:lumMod val="50000"/>
                  </a:schemeClr>
                </a:solidFill>
              </a:rPr>
              <a:t>Geisler: </a:t>
            </a:r>
            <a:r>
              <a:rPr lang="en-US" b="1" dirty="0"/>
              <a:t>The Transition of the Church—Greeks (chapters 8-12)</a:t>
            </a:r>
            <a:br>
              <a:rPr lang="en-US" b="1" dirty="0"/>
            </a:br>
            <a:r>
              <a:rPr lang="en-US" b="1" dirty="0"/>
              <a:t>     A. The three conversions (8:1-11:18)</a:t>
            </a:r>
            <a:br>
              <a:rPr lang="en-US" b="1" dirty="0"/>
            </a:br>
            <a:r>
              <a:rPr lang="en-US" b="1" dirty="0"/>
              <a:t>          1. Eunuch, an Ethiopian (8:26-39)—a son of Ham</a:t>
            </a:r>
            <a:br>
              <a:rPr lang="en-US" b="1" dirty="0"/>
            </a:br>
            <a:r>
              <a:rPr lang="en-US" b="1" dirty="0"/>
              <a:t>          2. Saul, a </a:t>
            </a:r>
            <a:r>
              <a:rPr lang="en-US" b="1" dirty="0" err="1"/>
              <a:t>Tarsian</a:t>
            </a:r>
            <a:r>
              <a:rPr lang="en-US" b="1" dirty="0"/>
              <a:t> (9:1-19) – a son of Shem</a:t>
            </a:r>
            <a:br>
              <a:rPr lang="en-US" b="1" dirty="0"/>
            </a:br>
            <a:r>
              <a:rPr lang="en-US" b="1" dirty="0"/>
              <a:t>          3. Cornelius, an Italian (10:1-11:18) – a son of Japheth</a:t>
            </a:r>
            <a:br>
              <a:rPr lang="en-US" b="1" dirty="0"/>
            </a:br>
            <a:r>
              <a:rPr lang="en-US" b="1" dirty="0"/>
              <a:t>     B.  The two persecutions (11:19-12:25)</a:t>
            </a:r>
            <a:br>
              <a:rPr lang="en-US" b="1" dirty="0"/>
            </a:br>
            <a:r>
              <a:rPr lang="en-US" b="1" dirty="0"/>
              <a:t>           1. Because of Stephen (11:19-30)</a:t>
            </a:r>
            <a:br>
              <a:rPr lang="en-US" b="1" dirty="0"/>
            </a:br>
            <a:r>
              <a:rPr lang="en-US" b="1" dirty="0"/>
              <a:t>           2. Because of Peter (12:1-25)</a:t>
            </a:r>
            <a:br>
              <a:rPr lang="en-US" dirty="0"/>
            </a:br>
            <a:r>
              <a:rPr lang="en-US" dirty="0"/>
              <a:t>      </a:t>
            </a:r>
          </a:p>
        </p:txBody>
      </p:sp>
    </p:spTree>
    <p:extLst>
      <p:ext uri="{BB962C8B-B14F-4D97-AF65-F5344CB8AC3E}">
        <p14:creationId xmlns:p14="http://schemas.microsoft.com/office/powerpoint/2010/main" val="423551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C522C4-F90B-7440-12D4-015DFC7F079E}"/>
              </a:ext>
            </a:extLst>
          </p:cNvPr>
          <p:cNvSpPr>
            <a:spLocks noGrp="1"/>
          </p:cNvSpPr>
          <p:nvPr>
            <p:ph type="title"/>
          </p:nvPr>
        </p:nvSpPr>
        <p:spPr/>
        <p:txBody>
          <a:bodyPr anchor="b"/>
          <a:lstStyle/>
          <a:p>
            <a:pPr algn="ctr"/>
            <a:r>
              <a:rPr lang="en-US" b="1" dirty="0">
                <a:solidFill>
                  <a:schemeClr val="accent2">
                    <a:lumMod val="50000"/>
                  </a:schemeClr>
                </a:solidFill>
              </a:rPr>
              <a:t>Ever Been “On the Spot?”</a:t>
            </a:r>
          </a:p>
        </p:txBody>
      </p:sp>
      <p:pic>
        <p:nvPicPr>
          <p:cNvPr id="8" name="Content Placeholder 7" descr="A person standing on a stage&#10;&#10;Description automatically generated">
            <a:extLst>
              <a:ext uri="{FF2B5EF4-FFF2-40B4-BE49-F238E27FC236}">
                <a16:creationId xmlns:a16="http://schemas.microsoft.com/office/drawing/2014/main" id="{9B75655E-CF21-33AB-0F56-500F44716E6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274094"/>
            <a:ext cx="5181600" cy="3454400"/>
          </a:xfrm>
        </p:spPr>
      </p:pic>
      <p:pic>
        <p:nvPicPr>
          <p:cNvPr id="10" name="Content Placeholder 9" descr="A young child in a uniform holding a microphone&#10;&#10;Description automatically generated">
            <a:extLst>
              <a:ext uri="{FF2B5EF4-FFF2-40B4-BE49-F238E27FC236}">
                <a16:creationId xmlns:a16="http://schemas.microsoft.com/office/drawing/2014/main" id="{B007A45B-5B38-F247-BB15-1726F6DE83A6}"/>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054955"/>
            <a:ext cx="5181600" cy="3892677"/>
          </a:xfrm>
        </p:spPr>
      </p:pic>
    </p:spTree>
    <p:extLst>
      <p:ext uri="{BB962C8B-B14F-4D97-AF65-F5344CB8AC3E}">
        <p14:creationId xmlns:p14="http://schemas.microsoft.com/office/powerpoint/2010/main" val="314567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2CAEF1-5BF3-C545-57DC-5E638559CA74}"/>
              </a:ext>
            </a:extLst>
          </p:cNvPr>
          <p:cNvSpPr>
            <a:spLocks noGrp="1"/>
          </p:cNvSpPr>
          <p:nvPr>
            <p:ph type="title"/>
          </p:nvPr>
        </p:nvSpPr>
        <p:spPr/>
        <p:txBody>
          <a:bodyPr anchor="b"/>
          <a:lstStyle/>
          <a:p>
            <a:pPr algn="ctr"/>
            <a:r>
              <a:rPr lang="en-US" b="1" dirty="0">
                <a:solidFill>
                  <a:schemeClr val="accent2">
                    <a:lumMod val="50000"/>
                  </a:schemeClr>
                </a:solidFill>
              </a:rPr>
              <a:t>Setting the Stage</a:t>
            </a:r>
          </a:p>
        </p:txBody>
      </p:sp>
      <p:sp>
        <p:nvSpPr>
          <p:cNvPr id="6" name="Content Placeholder 5">
            <a:extLst>
              <a:ext uri="{FF2B5EF4-FFF2-40B4-BE49-F238E27FC236}">
                <a16:creationId xmlns:a16="http://schemas.microsoft.com/office/drawing/2014/main" id="{BFCD2FEC-D783-3F13-464C-6EB0E8F1FBC4}"/>
              </a:ext>
            </a:extLst>
          </p:cNvPr>
          <p:cNvSpPr>
            <a:spLocks noGrp="1"/>
          </p:cNvSpPr>
          <p:nvPr>
            <p:ph idx="1"/>
          </p:nvPr>
        </p:nvSpPr>
        <p:spPr/>
        <p:txBody>
          <a:bodyPr>
            <a:normAutofit/>
          </a:bodyPr>
          <a:lstStyle/>
          <a:p>
            <a:pPr marL="0" indent="0">
              <a:buNone/>
            </a:pPr>
            <a:r>
              <a:rPr lang="en-US" sz="3600" b="1" i="1" kern="100" dirty="0">
                <a:solidFill>
                  <a:schemeClr val="accent2">
                    <a:lumMod val="50000"/>
                  </a:schemeClr>
                </a:solidFill>
                <a:effectLst/>
                <a:latin typeface="Calibri" panose="020F0502020204030204" pitchFamily="34" charset="0"/>
                <a:ea typeface="Calibri" panose="020F0502020204030204" pitchFamily="34" charset="0"/>
                <a:cs typeface="Arial" panose="020B0604020202020204" pitchFamily="34" charset="0"/>
              </a:rPr>
              <a:t>So, the apostles and the brothers [and sisters], those who were in Judea, heard that the Gentiles had received the Word of God. 2) So, when Peter went up to Jerusalem, those of the circumcised created division against him, 3) saying that “You went in the presence of men who had no circumcision and dined with them.” </a:t>
            </a:r>
            <a:r>
              <a:rPr lang="en-US" sz="3600" b="1" kern="100" dirty="0">
                <a:solidFill>
                  <a:schemeClr val="accent2">
                    <a:lumMod val="50000"/>
                  </a:schemeClr>
                </a:solidFill>
                <a:effectLst/>
                <a:latin typeface="Calibri" panose="020F0502020204030204" pitchFamily="34" charset="0"/>
                <a:ea typeface="Calibri" panose="020F0502020204030204" pitchFamily="34" charset="0"/>
                <a:cs typeface="Arial" panose="020B0604020202020204" pitchFamily="34" charset="0"/>
              </a:rPr>
              <a:t>[PJT]</a:t>
            </a:r>
          </a:p>
        </p:txBody>
      </p:sp>
      <p:sp>
        <p:nvSpPr>
          <p:cNvPr id="7" name="Oval 6">
            <a:extLst>
              <a:ext uri="{FF2B5EF4-FFF2-40B4-BE49-F238E27FC236}">
                <a16:creationId xmlns:a16="http://schemas.microsoft.com/office/drawing/2014/main" id="{1E6C724E-BC05-F8C3-93D9-A7D55E97D9EF}"/>
              </a:ext>
            </a:extLst>
          </p:cNvPr>
          <p:cNvSpPr/>
          <p:nvPr/>
        </p:nvSpPr>
        <p:spPr>
          <a:xfrm>
            <a:off x="2209046" y="1705620"/>
            <a:ext cx="1828800" cy="727452"/>
          </a:xfrm>
          <a:prstGeom prst="ellipse">
            <a:avLst/>
          </a:prstGeom>
          <a:noFill/>
          <a:ln w="5715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B747F89-B264-1235-F3B8-DD39F1066AF7}"/>
              </a:ext>
            </a:extLst>
          </p:cNvPr>
          <p:cNvSpPr/>
          <p:nvPr/>
        </p:nvSpPr>
        <p:spPr>
          <a:xfrm>
            <a:off x="6670894" y="2256372"/>
            <a:ext cx="2581747" cy="727452"/>
          </a:xfrm>
          <a:prstGeom prst="ellipse">
            <a:avLst/>
          </a:prstGeom>
          <a:noFill/>
          <a:ln w="5715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9BC0E0D-9C3A-5F5B-9EB5-9D0987777F54}"/>
              </a:ext>
            </a:extLst>
          </p:cNvPr>
          <p:cNvSpPr/>
          <p:nvPr/>
        </p:nvSpPr>
        <p:spPr>
          <a:xfrm>
            <a:off x="8209984" y="2755035"/>
            <a:ext cx="2998206" cy="727452"/>
          </a:xfrm>
          <a:prstGeom prst="ellipse">
            <a:avLst/>
          </a:prstGeom>
          <a:noFill/>
          <a:ln w="5715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56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4E324-3718-8912-1369-B52D22BDE2E5}"/>
              </a:ext>
            </a:extLst>
          </p:cNvPr>
          <p:cNvSpPr>
            <a:spLocks noGrp="1"/>
          </p:cNvSpPr>
          <p:nvPr>
            <p:ph type="title"/>
          </p:nvPr>
        </p:nvSpPr>
        <p:spPr/>
        <p:txBody>
          <a:bodyPr anchor="b"/>
          <a:lstStyle/>
          <a:p>
            <a:pPr algn="ctr"/>
            <a:r>
              <a:rPr lang="en-US" b="1" dirty="0">
                <a:solidFill>
                  <a:schemeClr val="accent2">
                    <a:lumMod val="50000"/>
                  </a:schemeClr>
                </a:solidFill>
              </a:rPr>
              <a:t>How Urgent Was Peter’s Trip?</a:t>
            </a:r>
          </a:p>
        </p:txBody>
      </p:sp>
      <p:sp>
        <p:nvSpPr>
          <p:cNvPr id="4" name="Content Placeholder 3">
            <a:extLst>
              <a:ext uri="{FF2B5EF4-FFF2-40B4-BE49-F238E27FC236}">
                <a16:creationId xmlns:a16="http://schemas.microsoft.com/office/drawing/2014/main" id="{D510EA42-45BC-EB9C-B411-EA5C3609A860}"/>
              </a:ext>
            </a:extLst>
          </p:cNvPr>
          <p:cNvSpPr>
            <a:spLocks noGrp="1"/>
          </p:cNvSpPr>
          <p:nvPr>
            <p:ph sz="half" idx="1"/>
          </p:nvPr>
        </p:nvSpPr>
        <p:spPr/>
        <p:txBody>
          <a:bodyPr/>
          <a:lstStyle/>
          <a:p>
            <a:pPr marL="0" indent="0">
              <a:buNone/>
            </a:pPr>
            <a:r>
              <a:rPr lang="en-US" b="1" dirty="0">
                <a:solidFill>
                  <a:schemeClr val="accent2">
                    <a:lumMod val="50000"/>
                  </a:schemeClr>
                </a:solidFill>
              </a:rPr>
              <a:t>Some manuscripts read:</a:t>
            </a:r>
            <a:br>
              <a:rPr lang="en-US" dirty="0">
                <a:solidFill>
                  <a:schemeClr val="accent2">
                    <a:lumMod val="50000"/>
                  </a:schemeClr>
                </a:solidFill>
              </a:rPr>
            </a:br>
            <a:r>
              <a:rPr lang="en-US" b="1" i="1" dirty="0">
                <a:solidFill>
                  <a:schemeClr val="accent2">
                    <a:lumMod val="50000"/>
                  </a:schemeClr>
                </a:solidFill>
              </a:rPr>
              <a:t>2) Now Peter had for a long time desired to go up to Jerusalem. And having called the brethren and strengthened them, making much discourse through the country, he told them of the grace of God. </a:t>
            </a:r>
            <a:r>
              <a:rPr lang="en-US" b="1" dirty="0">
                <a:solidFill>
                  <a:schemeClr val="accent2">
                    <a:lumMod val="50000"/>
                  </a:schemeClr>
                </a:solidFill>
              </a:rPr>
              <a:t>[</a:t>
            </a:r>
            <a:r>
              <a:rPr lang="en-US" b="1" dirty="0" err="1">
                <a:solidFill>
                  <a:schemeClr val="accent2">
                    <a:lumMod val="50000"/>
                  </a:schemeClr>
                </a:solidFill>
              </a:rPr>
              <a:t>Bezae</a:t>
            </a:r>
            <a:r>
              <a:rPr lang="en-US" b="1" dirty="0">
                <a:solidFill>
                  <a:schemeClr val="accent2">
                    <a:lumMod val="50000"/>
                  </a:schemeClr>
                </a:solidFill>
              </a:rPr>
              <a:t> codex, some Old Latin, Vulgate, Syriac, and Coptic versions]</a:t>
            </a:r>
          </a:p>
        </p:txBody>
      </p:sp>
      <p:pic>
        <p:nvPicPr>
          <p:cNvPr id="7" name="Content Placeholder 6" descr="An open book with text on it&#10;&#10;Description automatically generated">
            <a:extLst>
              <a:ext uri="{FF2B5EF4-FFF2-40B4-BE49-F238E27FC236}">
                <a16:creationId xmlns:a16="http://schemas.microsoft.com/office/drawing/2014/main" id="{5288D184-C6D1-BFEB-752E-65BF4162747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019800" y="1825625"/>
            <a:ext cx="5181600" cy="3894836"/>
          </a:xfrm>
        </p:spPr>
      </p:pic>
    </p:spTree>
    <p:extLst>
      <p:ext uri="{BB962C8B-B14F-4D97-AF65-F5344CB8AC3E}">
        <p14:creationId xmlns:p14="http://schemas.microsoft.com/office/powerpoint/2010/main" val="626105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2CAEF1-5BF3-C545-57DC-5E638559CA74}"/>
              </a:ext>
            </a:extLst>
          </p:cNvPr>
          <p:cNvSpPr>
            <a:spLocks noGrp="1"/>
          </p:cNvSpPr>
          <p:nvPr>
            <p:ph type="title"/>
          </p:nvPr>
        </p:nvSpPr>
        <p:spPr/>
        <p:txBody>
          <a:bodyPr anchor="b"/>
          <a:lstStyle/>
          <a:p>
            <a:pPr algn="ctr"/>
            <a:r>
              <a:rPr lang="en-US" b="1" dirty="0">
                <a:solidFill>
                  <a:schemeClr val="accent2">
                    <a:lumMod val="50000"/>
                  </a:schemeClr>
                </a:solidFill>
              </a:rPr>
              <a:t>Setting the Stage</a:t>
            </a:r>
          </a:p>
        </p:txBody>
      </p:sp>
      <p:sp>
        <p:nvSpPr>
          <p:cNvPr id="6" name="Content Placeholder 5">
            <a:extLst>
              <a:ext uri="{FF2B5EF4-FFF2-40B4-BE49-F238E27FC236}">
                <a16:creationId xmlns:a16="http://schemas.microsoft.com/office/drawing/2014/main" id="{BFCD2FEC-D783-3F13-464C-6EB0E8F1FBC4}"/>
              </a:ext>
            </a:extLst>
          </p:cNvPr>
          <p:cNvSpPr>
            <a:spLocks noGrp="1"/>
          </p:cNvSpPr>
          <p:nvPr>
            <p:ph idx="1"/>
          </p:nvPr>
        </p:nvSpPr>
        <p:spPr/>
        <p:txBody>
          <a:bodyPr>
            <a:normAutofit/>
          </a:bodyPr>
          <a:lstStyle/>
          <a:p>
            <a:pPr marL="0" indent="0">
              <a:buNone/>
            </a:pPr>
            <a:r>
              <a:rPr lang="en-US" sz="3600" b="1" i="1" kern="100" dirty="0">
                <a:solidFill>
                  <a:schemeClr val="accent2">
                    <a:lumMod val="50000"/>
                  </a:schemeClr>
                </a:solidFill>
                <a:effectLst/>
                <a:latin typeface="Calibri" panose="020F0502020204030204" pitchFamily="34" charset="0"/>
                <a:ea typeface="Calibri" panose="020F0502020204030204" pitchFamily="34" charset="0"/>
                <a:cs typeface="Arial" panose="020B0604020202020204" pitchFamily="34" charset="0"/>
              </a:rPr>
              <a:t>So, the apostles and the brothers [and sisters], those who were in Judea, heard that the Gentiles had received the Word of God. 2) So, when Peter went up to Jerusalem, those of the circumcised created division against him, 3) saying that “You went in the presence of men who had no circumcision and dined with them.” </a:t>
            </a:r>
            <a:r>
              <a:rPr lang="en-US" sz="3600" b="1" kern="100" dirty="0">
                <a:solidFill>
                  <a:schemeClr val="accent2">
                    <a:lumMod val="50000"/>
                  </a:schemeClr>
                </a:solidFill>
                <a:effectLst/>
                <a:latin typeface="Calibri" panose="020F0502020204030204" pitchFamily="34" charset="0"/>
                <a:ea typeface="Calibri" panose="020F0502020204030204" pitchFamily="34" charset="0"/>
                <a:cs typeface="Arial" panose="020B0604020202020204" pitchFamily="34" charset="0"/>
              </a:rPr>
              <a:t>[PJT]</a:t>
            </a:r>
          </a:p>
        </p:txBody>
      </p:sp>
      <p:sp>
        <p:nvSpPr>
          <p:cNvPr id="7" name="Oval 6">
            <a:extLst>
              <a:ext uri="{FF2B5EF4-FFF2-40B4-BE49-F238E27FC236}">
                <a16:creationId xmlns:a16="http://schemas.microsoft.com/office/drawing/2014/main" id="{1E6C724E-BC05-F8C3-93D9-A7D55E97D9EF}"/>
              </a:ext>
            </a:extLst>
          </p:cNvPr>
          <p:cNvSpPr/>
          <p:nvPr/>
        </p:nvSpPr>
        <p:spPr>
          <a:xfrm>
            <a:off x="2209046" y="1705620"/>
            <a:ext cx="1828800" cy="727452"/>
          </a:xfrm>
          <a:prstGeom prst="ellipse">
            <a:avLst/>
          </a:prstGeom>
          <a:noFill/>
          <a:ln w="5715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B747F89-B264-1235-F3B8-DD39F1066AF7}"/>
              </a:ext>
            </a:extLst>
          </p:cNvPr>
          <p:cNvSpPr/>
          <p:nvPr/>
        </p:nvSpPr>
        <p:spPr>
          <a:xfrm>
            <a:off x="6670894" y="2256372"/>
            <a:ext cx="2581747" cy="727452"/>
          </a:xfrm>
          <a:prstGeom prst="ellipse">
            <a:avLst/>
          </a:prstGeom>
          <a:noFill/>
          <a:ln w="5715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9BC0E0D-9C3A-5F5B-9EB5-9D0987777F54}"/>
              </a:ext>
            </a:extLst>
          </p:cNvPr>
          <p:cNvSpPr/>
          <p:nvPr/>
        </p:nvSpPr>
        <p:spPr>
          <a:xfrm>
            <a:off x="8209984" y="2755035"/>
            <a:ext cx="2998206" cy="727452"/>
          </a:xfrm>
          <a:prstGeom prst="ellipse">
            <a:avLst/>
          </a:prstGeom>
          <a:noFill/>
          <a:ln w="5715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A7C6AD6-9048-937A-887F-4FE52F728EC8}"/>
              </a:ext>
            </a:extLst>
          </p:cNvPr>
          <p:cNvSpPr/>
          <p:nvPr/>
        </p:nvSpPr>
        <p:spPr>
          <a:xfrm>
            <a:off x="3212471" y="4202868"/>
            <a:ext cx="4021247" cy="727452"/>
          </a:xfrm>
          <a:prstGeom prst="ellipse">
            <a:avLst/>
          </a:prstGeom>
          <a:noFill/>
          <a:ln w="57150">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9301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0607B-A4C6-2BFE-DDB5-33A3F969FF64}"/>
              </a:ext>
            </a:extLst>
          </p:cNvPr>
          <p:cNvSpPr>
            <a:spLocks noGrp="1"/>
          </p:cNvSpPr>
          <p:nvPr>
            <p:ph type="title"/>
          </p:nvPr>
        </p:nvSpPr>
        <p:spPr/>
        <p:txBody>
          <a:bodyPr anchor="b"/>
          <a:lstStyle/>
          <a:p>
            <a:pPr algn="ctr"/>
            <a:r>
              <a:rPr lang="en-US" b="1" dirty="0">
                <a:solidFill>
                  <a:schemeClr val="accent2">
                    <a:lumMod val="50000"/>
                  </a:schemeClr>
                </a:solidFill>
              </a:rPr>
              <a:t>The Same Accusation (Luke 15:2)</a:t>
            </a:r>
          </a:p>
        </p:txBody>
      </p:sp>
      <p:pic>
        <p:nvPicPr>
          <p:cNvPr id="5" name="Content Placeholder 4" descr="A painting of people at a table&#10;&#10;Description automatically generated">
            <a:extLst>
              <a:ext uri="{FF2B5EF4-FFF2-40B4-BE49-F238E27FC236}">
                <a16:creationId xmlns:a16="http://schemas.microsoft.com/office/drawing/2014/main" id="{2F26D383-D22C-DB24-B87C-A93907B6F94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6701" y="1991108"/>
            <a:ext cx="7316609" cy="3658305"/>
          </a:xfrm>
        </p:spPr>
      </p:pic>
    </p:spTree>
    <p:extLst>
      <p:ext uri="{BB962C8B-B14F-4D97-AF65-F5344CB8AC3E}">
        <p14:creationId xmlns:p14="http://schemas.microsoft.com/office/powerpoint/2010/main" val="2847791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3EC032-65DD-9435-2E82-B84E6089D5F2}"/>
              </a:ext>
            </a:extLst>
          </p:cNvPr>
          <p:cNvSpPr>
            <a:spLocks noGrp="1"/>
          </p:cNvSpPr>
          <p:nvPr>
            <p:ph type="title"/>
          </p:nvPr>
        </p:nvSpPr>
        <p:spPr>
          <a:xfrm>
            <a:off x="838200" y="184056"/>
            <a:ext cx="10515600" cy="1325563"/>
          </a:xfrm>
        </p:spPr>
        <p:txBody>
          <a:bodyPr anchor="b"/>
          <a:lstStyle/>
          <a:p>
            <a:pPr algn="ctr"/>
            <a:r>
              <a:rPr lang="en-US" b="1" dirty="0">
                <a:solidFill>
                  <a:schemeClr val="accent2">
                    <a:lumMod val="50000"/>
                  </a:schemeClr>
                </a:solidFill>
              </a:rPr>
              <a:t>Peter Initiates His Defense</a:t>
            </a:r>
          </a:p>
        </p:txBody>
      </p:sp>
      <p:sp>
        <p:nvSpPr>
          <p:cNvPr id="5" name="Content Placeholder 4">
            <a:extLst>
              <a:ext uri="{FF2B5EF4-FFF2-40B4-BE49-F238E27FC236}">
                <a16:creationId xmlns:a16="http://schemas.microsoft.com/office/drawing/2014/main" id="{F0295041-4845-8632-F98E-BD7BCF47EB06}"/>
              </a:ext>
            </a:extLst>
          </p:cNvPr>
          <p:cNvSpPr>
            <a:spLocks noGrp="1"/>
          </p:cNvSpPr>
          <p:nvPr>
            <p:ph sz="half" idx="1"/>
          </p:nvPr>
        </p:nvSpPr>
        <p:spPr>
          <a:xfrm>
            <a:off x="403634" y="1385180"/>
            <a:ext cx="7318972" cy="5223850"/>
          </a:xfrm>
        </p:spPr>
        <p:txBody>
          <a:bodyPr>
            <a:noAutofit/>
          </a:bodyPr>
          <a:lstStyle/>
          <a:p>
            <a:pPr marL="0" indent="0">
              <a:buNone/>
            </a:pPr>
            <a:r>
              <a:rPr lang="en-US" b="1" kern="100" dirty="0">
                <a:effectLst/>
                <a:latin typeface="Calibri" panose="020F0502020204030204" pitchFamily="34" charset="0"/>
                <a:ea typeface="Calibri" panose="020F0502020204030204" pitchFamily="34" charset="0"/>
                <a:cs typeface="Arial" panose="020B0604020202020204" pitchFamily="34" charset="0"/>
              </a:rPr>
              <a:t>4) So, Peter initiated, expounding [lit. “he expounded”] this matter in order, saying: </a:t>
            </a:r>
            <a:br>
              <a:rPr lang="en-US" b="1" kern="100" dirty="0">
                <a:effectLst/>
                <a:latin typeface="Calibri" panose="020F0502020204030204" pitchFamily="34" charset="0"/>
                <a:ea typeface="Calibri" panose="020F0502020204030204" pitchFamily="34" charset="0"/>
                <a:cs typeface="Arial" panose="020B0604020202020204" pitchFamily="34" charset="0"/>
              </a:rPr>
            </a:br>
            <a:r>
              <a:rPr lang="en-US" b="1" kern="100" dirty="0">
                <a:effectLst/>
                <a:latin typeface="Calibri" panose="020F0502020204030204" pitchFamily="34" charset="0"/>
                <a:ea typeface="Calibri" panose="020F0502020204030204" pitchFamily="34" charset="0"/>
                <a:cs typeface="Arial" panose="020B0604020202020204" pitchFamily="34" charset="0"/>
              </a:rPr>
              <a:t>5) “I was in the city of Joppa praying and, in an ecstatic experience, I saw a vision, a vessel came down, something like a great sheet let down from the heavens by four corners and it came expressly to me. 6) When I had focused [lit. “fashioned”] my eyes, I was concentrating, then I saw quadrupedal creatures from earth, beasts of prey, and the birds of the heavens. </a:t>
            </a:r>
            <a:br>
              <a:rPr lang="en-US" b="1" kern="100" dirty="0">
                <a:effectLst/>
                <a:latin typeface="Calibri" panose="020F0502020204030204" pitchFamily="34" charset="0"/>
                <a:ea typeface="Calibri" panose="020F0502020204030204" pitchFamily="34" charset="0"/>
                <a:cs typeface="Arial" panose="020B0604020202020204" pitchFamily="34" charset="0"/>
              </a:rPr>
            </a:br>
            <a:r>
              <a:rPr lang="en-US" b="1" kern="100" dirty="0">
                <a:effectLst/>
                <a:latin typeface="Calibri" panose="020F0502020204030204" pitchFamily="34" charset="0"/>
                <a:ea typeface="Calibri" panose="020F0502020204030204" pitchFamily="34" charset="0"/>
                <a:cs typeface="Arial" panose="020B0604020202020204" pitchFamily="34" charset="0"/>
              </a:rPr>
              <a:t>7) And then, I heard a voice saying to me, ‘Rise, Peter, kill [as in sacrifice] and eat.’ [PJT]</a:t>
            </a:r>
          </a:p>
        </p:txBody>
      </p:sp>
      <p:pic>
        <p:nvPicPr>
          <p:cNvPr id="7" name="Content Placeholder 7" descr="A person kneeling on a rug with a flock of animals&#10;&#10;Description automatically generated">
            <a:extLst>
              <a:ext uri="{FF2B5EF4-FFF2-40B4-BE49-F238E27FC236}">
                <a16:creationId xmlns:a16="http://schemas.microsoft.com/office/drawing/2014/main" id="{29CA27CE-FDD7-6776-DEBF-848C5104FB2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722606" y="1509619"/>
            <a:ext cx="3662269" cy="4351338"/>
          </a:xfrm>
          <a:ln w="63500">
            <a:solidFill>
              <a:schemeClr val="accent2">
                <a:lumMod val="50000"/>
              </a:schemeClr>
            </a:solidFill>
          </a:ln>
        </p:spPr>
      </p:pic>
    </p:spTree>
    <p:extLst>
      <p:ext uri="{BB962C8B-B14F-4D97-AF65-F5344CB8AC3E}">
        <p14:creationId xmlns:p14="http://schemas.microsoft.com/office/powerpoint/2010/main" val="70876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925AA-8732-662D-D07A-75CAA4AD352E}"/>
              </a:ext>
            </a:extLst>
          </p:cNvPr>
          <p:cNvSpPr>
            <a:spLocks noGrp="1"/>
          </p:cNvSpPr>
          <p:nvPr>
            <p:ph type="title"/>
          </p:nvPr>
        </p:nvSpPr>
        <p:spPr/>
        <p:txBody>
          <a:bodyPr anchor="b"/>
          <a:lstStyle/>
          <a:p>
            <a:pPr algn="ctr"/>
            <a:r>
              <a:rPr lang="en-US" b="1" dirty="0">
                <a:solidFill>
                  <a:schemeClr val="accent2">
                    <a:lumMod val="50000"/>
                  </a:schemeClr>
                </a:solidFill>
              </a:rPr>
              <a:t>Call-Back to Ezekiel 4</a:t>
            </a:r>
          </a:p>
        </p:txBody>
      </p:sp>
      <p:pic>
        <p:nvPicPr>
          <p:cNvPr id="6" name="Content Placeholder 5" descr="A person with a beard and a dog looking at a cross&#10;&#10;Description automatically generated">
            <a:extLst>
              <a:ext uri="{FF2B5EF4-FFF2-40B4-BE49-F238E27FC236}">
                <a16:creationId xmlns:a16="http://schemas.microsoft.com/office/drawing/2014/main" id="{FCD9E8BA-E52E-96D0-7583-A9C06EB2F73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66596" y="2133414"/>
            <a:ext cx="4363174" cy="3054222"/>
          </a:xfrm>
        </p:spPr>
      </p:pic>
      <p:sp>
        <p:nvSpPr>
          <p:cNvPr id="4" name="Content Placeholder 3">
            <a:extLst>
              <a:ext uri="{FF2B5EF4-FFF2-40B4-BE49-F238E27FC236}">
                <a16:creationId xmlns:a16="http://schemas.microsoft.com/office/drawing/2014/main" id="{888B0FAE-11BE-6465-7B98-C47F3ECE6240}"/>
              </a:ext>
            </a:extLst>
          </p:cNvPr>
          <p:cNvSpPr>
            <a:spLocks noGrp="1"/>
          </p:cNvSpPr>
          <p:nvPr>
            <p:ph sz="half" idx="2"/>
          </p:nvPr>
        </p:nvSpPr>
        <p:spPr>
          <a:xfrm>
            <a:off x="5015620" y="1705620"/>
            <a:ext cx="6338180" cy="4351338"/>
          </a:xfrm>
        </p:spPr>
        <p:txBody>
          <a:bodyPr>
            <a:noAutofit/>
          </a:bodyPr>
          <a:lstStyle/>
          <a:p>
            <a:pPr marL="0" indent="0">
              <a:buNone/>
            </a:pPr>
            <a:r>
              <a:rPr lang="en-US" b="1" i="1" kern="100" dirty="0">
                <a:solidFill>
                  <a:schemeClr val="accent2">
                    <a:lumMod val="50000"/>
                  </a:schemeClr>
                </a:solidFill>
                <a:effectLst/>
                <a:latin typeface="Calibri" panose="020F0502020204030204" pitchFamily="34" charset="0"/>
                <a:ea typeface="Calibri" panose="020F0502020204030204" pitchFamily="34" charset="0"/>
                <a:cs typeface="Arial" panose="020B0604020202020204" pitchFamily="34" charset="0"/>
              </a:rPr>
              <a:t>8) But I said, ‘No way, Lord, because nothing common or non-kosher [“unclean”] has entered into my mouth.’ 9) But the voice answered a second time out of heaven, ‘What God has cleansed, is not common.’ 10) So this happened </a:t>
            </a:r>
            <a:r>
              <a:rPr lang="en-US" b="1" i="1" kern="100" dirty="0">
                <a:solidFill>
                  <a:schemeClr val="accent6">
                    <a:lumMod val="50000"/>
                  </a:schemeClr>
                </a:solidFill>
                <a:effectLst/>
                <a:latin typeface="Calibri" panose="020F0502020204030204" pitchFamily="34" charset="0"/>
                <a:ea typeface="Calibri" panose="020F0502020204030204" pitchFamily="34" charset="0"/>
                <a:cs typeface="Arial" panose="020B0604020202020204" pitchFamily="34" charset="0"/>
              </a:rPr>
              <a:t>three</a:t>
            </a:r>
            <a:r>
              <a:rPr lang="en-US" b="1" i="1" kern="100" dirty="0">
                <a:solidFill>
                  <a:schemeClr val="accent2">
                    <a:lumMod val="50000"/>
                  </a:schemeClr>
                </a:solidFill>
                <a:effectLst/>
                <a:latin typeface="Calibri" panose="020F0502020204030204" pitchFamily="34" charset="0"/>
                <a:ea typeface="Calibri" panose="020F0502020204030204" pitchFamily="34" charset="0"/>
                <a:cs typeface="Arial" panose="020B0604020202020204" pitchFamily="34" charset="0"/>
              </a:rPr>
              <a:t> times and all were drawn up again into the heavens. 11) So, check it out, immediately there were </a:t>
            </a:r>
            <a:r>
              <a:rPr lang="en-US" b="1" i="1" kern="100" dirty="0">
                <a:solidFill>
                  <a:schemeClr val="accent6">
                    <a:lumMod val="50000"/>
                  </a:schemeClr>
                </a:solidFill>
                <a:effectLst/>
                <a:latin typeface="Calibri" panose="020F0502020204030204" pitchFamily="34" charset="0"/>
                <a:ea typeface="Calibri" panose="020F0502020204030204" pitchFamily="34" charset="0"/>
                <a:cs typeface="Arial" panose="020B0604020202020204" pitchFamily="34" charset="0"/>
              </a:rPr>
              <a:t>three </a:t>
            </a:r>
            <a:r>
              <a:rPr lang="en-US" b="1" i="1" kern="100" dirty="0">
                <a:solidFill>
                  <a:schemeClr val="accent2">
                    <a:lumMod val="50000"/>
                  </a:schemeClr>
                </a:solidFill>
                <a:effectLst/>
                <a:latin typeface="Calibri" panose="020F0502020204030204" pitchFamily="34" charset="0"/>
                <a:ea typeface="Calibri" panose="020F0502020204030204" pitchFamily="34" charset="0"/>
                <a:cs typeface="Arial" panose="020B0604020202020204" pitchFamily="34" charset="0"/>
              </a:rPr>
              <a:t>men arrived at the house where I was, commissioned from Caesarea to me. </a:t>
            </a:r>
            <a:r>
              <a:rPr lang="en-US" b="1" kern="100" dirty="0">
                <a:solidFill>
                  <a:schemeClr val="accent2">
                    <a:lumMod val="50000"/>
                  </a:schemeClr>
                </a:solidFill>
                <a:effectLst/>
                <a:latin typeface="Calibri" panose="020F0502020204030204" pitchFamily="34" charset="0"/>
                <a:ea typeface="Calibri" panose="020F0502020204030204" pitchFamily="34" charset="0"/>
                <a:cs typeface="Arial" panose="020B0604020202020204" pitchFamily="34" charset="0"/>
              </a:rPr>
              <a:t>[PJT]</a:t>
            </a:r>
            <a:endParaRPr lang="en-US" kern="100" dirty="0">
              <a:solidFill>
                <a:schemeClr val="accent2">
                  <a:lumMod val="50000"/>
                </a:schemeClr>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1601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3)">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245980BB-1957-469B-A393-8314176D4B0C}" vid="{C0EF5558-A140-43AC-9774-10B428A2185B}"/>
    </a:ext>
  </a:extLst>
</a:theme>
</file>

<file path=docProps/app.xml><?xml version="1.0" encoding="utf-8"?>
<Properties xmlns="http://schemas.openxmlformats.org/officeDocument/2006/extended-properties" xmlns:vt="http://schemas.openxmlformats.org/officeDocument/2006/docPropsVTypes">
  <Template>Scroll_caricature</Template>
  <TotalTime>1122</TotalTime>
  <Words>1131</Words>
  <Application>Microsoft Office PowerPoint</Application>
  <PresentationFormat>Widescreen</PresentationFormat>
  <Paragraphs>37</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Wingdings</vt:lpstr>
      <vt:lpstr>Office Theme</vt:lpstr>
      <vt:lpstr>Preparing to Teach Acts 11</vt:lpstr>
      <vt:lpstr>Content Overviews</vt:lpstr>
      <vt:lpstr>Ever Been “On the Spot?”</vt:lpstr>
      <vt:lpstr>Setting the Stage</vt:lpstr>
      <vt:lpstr>How Urgent Was Peter’s Trip?</vt:lpstr>
      <vt:lpstr>Setting the Stage</vt:lpstr>
      <vt:lpstr>The Same Accusation (Luke 15:2)</vt:lpstr>
      <vt:lpstr>Peter Initiates His Defense</vt:lpstr>
      <vt:lpstr>Call-Back to Ezekiel 4</vt:lpstr>
      <vt:lpstr>12) But the Spirit said to me, ‘Go along with them, making no distinction [no separation, no division].’ So, these six brothers went with me and we entered into the man’s house. [PJT]</vt:lpstr>
      <vt:lpstr>Emphasis on the Holy Spirit</vt:lpstr>
      <vt:lpstr>18) Then, when they heard these things, they were silent and gave glory to God saying, “So then, God gave repentance toward Life to the Gentiles. [PJT]</vt:lpstr>
      <vt:lpstr>PowerPoint Presentation</vt:lpstr>
      <vt:lpstr>Coming Full Circle</vt:lpstr>
      <vt:lpstr>PowerPoint Presentation</vt:lpstr>
      <vt:lpstr>PowerPoint Presentation</vt:lpstr>
      <vt:lpstr>Remember Agabus for Acts 21:10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to Teach Acts 11</dc:title>
  <dc:creator>Johnny Wilson</dc:creator>
  <cp:lastModifiedBy>Johnny Wilson</cp:lastModifiedBy>
  <cp:revision>15</cp:revision>
  <dcterms:created xsi:type="dcterms:W3CDTF">2023-12-27T20:39:11Z</dcterms:created>
  <dcterms:modified xsi:type="dcterms:W3CDTF">2023-12-28T17:45:53Z</dcterms:modified>
</cp:coreProperties>
</file>