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D36D1-DF02-4406-B618-1B29CEEA2024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E36AB3D-6DFB-4CE1-B13C-661AF6DE91B2}">
      <dgm:prSet/>
      <dgm:spPr/>
      <dgm:t>
        <a:bodyPr/>
        <a:lstStyle/>
        <a:p>
          <a:r>
            <a:rPr lang="en-US"/>
            <a:t>Scene 1 – Paul and Ananias the High Priest</a:t>
          </a:r>
        </a:p>
      </dgm:t>
    </dgm:pt>
    <dgm:pt modelId="{E90CEE8A-8D53-43E5-8523-8D3C3EA24127}" type="parTrans" cxnId="{50AE0CE5-0049-4D0E-BD40-3AAC837B7D0C}">
      <dgm:prSet/>
      <dgm:spPr/>
      <dgm:t>
        <a:bodyPr/>
        <a:lstStyle/>
        <a:p>
          <a:endParaRPr lang="en-US"/>
        </a:p>
      </dgm:t>
    </dgm:pt>
    <dgm:pt modelId="{90FEF601-4F90-439F-9920-CC3E81153188}" type="sibTrans" cxnId="{50AE0CE5-0049-4D0E-BD40-3AAC837B7D0C}">
      <dgm:prSet/>
      <dgm:spPr/>
      <dgm:t>
        <a:bodyPr/>
        <a:lstStyle/>
        <a:p>
          <a:endParaRPr lang="en-US"/>
        </a:p>
      </dgm:t>
    </dgm:pt>
    <dgm:pt modelId="{DFE8A330-09C2-4DD8-8676-5A4E51A11853}">
      <dgm:prSet/>
      <dgm:spPr/>
      <dgm:t>
        <a:bodyPr/>
        <a:lstStyle/>
        <a:p>
          <a:r>
            <a:rPr lang="en-US"/>
            <a:t>Scene 2 – Paul Takes a Side in the Sanhedrin</a:t>
          </a:r>
        </a:p>
      </dgm:t>
    </dgm:pt>
    <dgm:pt modelId="{B651E504-B34E-426E-8CA1-6057A77EBDFA}" type="parTrans" cxnId="{5507CB0C-E22B-49B0-A389-A2D3C482E3F1}">
      <dgm:prSet/>
      <dgm:spPr/>
      <dgm:t>
        <a:bodyPr/>
        <a:lstStyle/>
        <a:p>
          <a:endParaRPr lang="en-US"/>
        </a:p>
      </dgm:t>
    </dgm:pt>
    <dgm:pt modelId="{696922A1-2F67-421C-AE3D-C45E26472C41}" type="sibTrans" cxnId="{5507CB0C-E22B-49B0-A389-A2D3C482E3F1}">
      <dgm:prSet/>
      <dgm:spPr/>
      <dgm:t>
        <a:bodyPr/>
        <a:lstStyle/>
        <a:p>
          <a:endParaRPr lang="en-US"/>
        </a:p>
      </dgm:t>
    </dgm:pt>
    <dgm:pt modelId="{7DB64F9D-2BB3-4F42-B57A-03632D3B5DA6}">
      <dgm:prSet/>
      <dgm:spPr/>
      <dgm:t>
        <a:bodyPr/>
        <a:lstStyle/>
        <a:p>
          <a:r>
            <a:rPr lang="en-US"/>
            <a:t>Scene 3 – Counterpoint of Jesus versus Jews</a:t>
          </a:r>
        </a:p>
      </dgm:t>
    </dgm:pt>
    <dgm:pt modelId="{3E7C1A83-FFDF-49F4-86AF-A4CAEB5CAA3E}" type="parTrans" cxnId="{4CE020CF-EE07-45AE-BAEE-4D67BD07B4CD}">
      <dgm:prSet/>
      <dgm:spPr/>
      <dgm:t>
        <a:bodyPr/>
        <a:lstStyle/>
        <a:p>
          <a:endParaRPr lang="en-US"/>
        </a:p>
      </dgm:t>
    </dgm:pt>
    <dgm:pt modelId="{76C1F943-0ACC-424D-B54F-B77791CE557D}" type="sibTrans" cxnId="{4CE020CF-EE07-45AE-BAEE-4D67BD07B4CD}">
      <dgm:prSet/>
      <dgm:spPr/>
      <dgm:t>
        <a:bodyPr/>
        <a:lstStyle/>
        <a:p>
          <a:endParaRPr lang="en-US"/>
        </a:p>
      </dgm:t>
    </dgm:pt>
    <dgm:pt modelId="{6BECF55F-D749-429D-80D4-91500B2A721B}">
      <dgm:prSet/>
      <dgm:spPr/>
      <dgm:t>
        <a:bodyPr/>
        <a:lstStyle/>
        <a:p>
          <a:r>
            <a:rPr lang="en-US"/>
            <a:t>Scene 4 – Paul’s Nephew Saves the Day</a:t>
          </a:r>
        </a:p>
      </dgm:t>
    </dgm:pt>
    <dgm:pt modelId="{8F18D928-B27A-4D32-96D2-320C0C0A90BE}" type="parTrans" cxnId="{026D4C86-9563-4197-B718-1FE125AE65AA}">
      <dgm:prSet/>
      <dgm:spPr/>
      <dgm:t>
        <a:bodyPr/>
        <a:lstStyle/>
        <a:p>
          <a:endParaRPr lang="en-US"/>
        </a:p>
      </dgm:t>
    </dgm:pt>
    <dgm:pt modelId="{724D6567-3122-486A-A163-103D2CF3C21A}" type="sibTrans" cxnId="{026D4C86-9563-4197-B718-1FE125AE65AA}">
      <dgm:prSet/>
      <dgm:spPr/>
      <dgm:t>
        <a:bodyPr/>
        <a:lstStyle/>
        <a:p>
          <a:endParaRPr lang="en-US"/>
        </a:p>
      </dgm:t>
    </dgm:pt>
    <dgm:pt modelId="{418DE04C-ED49-4EC2-AAAE-EBF59776B385}">
      <dgm:prSet/>
      <dgm:spPr/>
      <dgm:t>
        <a:bodyPr/>
        <a:lstStyle/>
        <a:p>
          <a:r>
            <a:rPr lang="en-US"/>
            <a:t>Scene 5 – Claudius Lysias sends Paul away by Night</a:t>
          </a:r>
        </a:p>
      </dgm:t>
    </dgm:pt>
    <dgm:pt modelId="{C7542515-C9EA-4F42-AAB3-EDB0FCCDC081}" type="parTrans" cxnId="{024FE90B-98C4-4DC7-9A80-C5ED22280C4A}">
      <dgm:prSet/>
      <dgm:spPr/>
      <dgm:t>
        <a:bodyPr/>
        <a:lstStyle/>
        <a:p>
          <a:endParaRPr lang="en-US"/>
        </a:p>
      </dgm:t>
    </dgm:pt>
    <dgm:pt modelId="{27C91AE5-9A90-4A5A-A55F-54C57CC213CA}" type="sibTrans" cxnId="{024FE90B-98C4-4DC7-9A80-C5ED22280C4A}">
      <dgm:prSet/>
      <dgm:spPr/>
      <dgm:t>
        <a:bodyPr/>
        <a:lstStyle/>
        <a:p>
          <a:endParaRPr lang="en-US"/>
        </a:p>
      </dgm:t>
    </dgm:pt>
    <dgm:pt modelId="{E55B0BD5-0BDE-4FD8-ACC2-A2DE6C31E0B2}">
      <dgm:prSet/>
      <dgm:spPr/>
      <dgm:t>
        <a:bodyPr/>
        <a:lstStyle/>
        <a:p>
          <a:r>
            <a:rPr lang="en-US"/>
            <a:t>Scene 6 – Antoninus Felix agrees to hear the case</a:t>
          </a:r>
        </a:p>
      </dgm:t>
    </dgm:pt>
    <dgm:pt modelId="{235F424F-95AD-4369-B623-22717F1840EF}" type="parTrans" cxnId="{5419789F-88E1-48D3-BAE5-05993097B24B}">
      <dgm:prSet/>
      <dgm:spPr/>
      <dgm:t>
        <a:bodyPr/>
        <a:lstStyle/>
        <a:p>
          <a:endParaRPr lang="en-US"/>
        </a:p>
      </dgm:t>
    </dgm:pt>
    <dgm:pt modelId="{32C3DF05-5F60-45B6-947F-B47189886F69}" type="sibTrans" cxnId="{5419789F-88E1-48D3-BAE5-05993097B24B}">
      <dgm:prSet/>
      <dgm:spPr/>
      <dgm:t>
        <a:bodyPr/>
        <a:lstStyle/>
        <a:p>
          <a:endParaRPr lang="en-US"/>
        </a:p>
      </dgm:t>
    </dgm:pt>
    <dgm:pt modelId="{7E8A9D2B-3A04-4ECA-B36F-42C25210F993}">
      <dgm:prSet/>
      <dgm:spPr/>
      <dgm:t>
        <a:bodyPr/>
        <a:lstStyle/>
        <a:p>
          <a:r>
            <a:rPr lang="en-US"/>
            <a:t>Scene 7 – Charges against Paul</a:t>
          </a:r>
        </a:p>
      </dgm:t>
    </dgm:pt>
    <dgm:pt modelId="{610B242A-4933-4906-92C5-219264CCBBB2}" type="parTrans" cxnId="{B32B066E-1600-4B30-BDA3-18AA33E71DB1}">
      <dgm:prSet/>
      <dgm:spPr/>
      <dgm:t>
        <a:bodyPr/>
        <a:lstStyle/>
        <a:p>
          <a:endParaRPr lang="en-US"/>
        </a:p>
      </dgm:t>
    </dgm:pt>
    <dgm:pt modelId="{A40A05D8-7002-4E6E-9A96-5370C47D9B22}" type="sibTrans" cxnId="{B32B066E-1600-4B30-BDA3-18AA33E71DB1}">
      <dgm:prSet/>
      <dgm:spPr/>
      <dgm:t>
        <a:bodyPr/>
        <a:lstStyle/>
        <a:p>
          <a:endParaRPr lang="en-US"/>
        </a:p>
      </dgm:t>
    </dgm:pt>
    <dgm:pt modelId="{CE7024E1-6A01-487B-BDD1-3BEE084DC6A2}">
      <dgm:prSet/>
      <dgm:spPr/>
      <dgm:t>
        <a:bodyPr/>
        <a:lstStyle/>
        <a:p>
          <a:r>
            <a:rPr lang="en-US"/>
            <a:t>Scene 8 – Paul’s Defense</a:t>
          </a:r>
        </a:p>
      </dgm:t>
    </dgm:pt>
    <dgm:pt modelId="{BFAEB4AD-1A94-4B4F-894E-407268339C4C}" type="parTrans" cxnId="{B664904C-B5E3-493C-9233-A1CAF2C62962}">
      <dgm:prSet/>
      <dgm:spPr/>
      <dgm:t>
        <a:bodyPr/>
        <a:lstStyle/>
        <a:p>
          <a:endParaRPr lang="en-US"/>
        </a:p>
      </dgm:t>
    </dgm:pt>
    <dgm:pt modelId="{2CC6414C-58A2-49BB-89E3-0DB9ABEE9B3D}" type="sibTrans" cxnId="{B664904C-B5E3-493C-9233-A1CAF2C62962}">
      <dgm:prSet/>
      <dgm:spPr/>
      <dgm:t>
        <a:bodyPr/>
        <a:lstStyle/>
        <a:p>
          <a:endParaRPr lang="en-US"/>
        </a:p>
      </dgm:t>
    </dgm:pt>
    <dgm:pt modelId="{00B8AA54-DC70-4549-894A-2C1DD648F8EC}">
      <dgm:prSet/>
      <dgm:spPr/>
      <dgm:t>
        <a:bodyPr/>
        <a:lstStyle/>
        <a:p>
          <a:r>
            <a:rPr lang="en-US"/>
            <a:t>Scene 9 – Felix’s Inconclusive Verdict</a:t>
          </a:r>
        </a:p>
      </dgm:t>
    </dgm:pt>
    <dgm:pt modelId="{6682ED8A-4AFF-4B39-B98F-B66A961468C6}" type="parTrans" cxnId="{1F1AB669-6BF6-4DF2-BF27-C95F16663D21}">
      <dgm:prSet/>
      <dgm:spPr/>
      <dgm:t>
        <a:bodyPr/>
        <a:lstStyle/>
        <a:p>
          <a:endParaRPr lang="en-US"/>
        </a:p>
      </dgm:t>
    </dgm:pt>
    <dgm:pt modelId="{2619CE76-FF39-447B-A00D-0656E2CFFC89}" type="sibTrans" cxnId="{1F1AB669-6BF6-4DF2-BF27-C95F16663D21}">
      <dgm:prSet/>
      <dgm:spPr/>
      <dgm:t>
        <a:bodyPr/>
        <a:lstStyle/>
        <a:p>
          <a:endParaRPr lang="en-US"/>
        </a:p>
      </dgm:t>
    </dgm:pt>
    <dgm:pt modelId="{6A674D28-025D-4A8D-8F6E-A731294E2C9C}" type="pres">
      <dgm:prSet presAssocID="{1C3D36D1-DF02-4406-B618-1B29CEEA2024}" presName="diagram" presStyleCnt="0">
        <dgm:presLayoutVars>
          <dgm:dir/>
          <dgm:resizeHandles val="exact"/>
        </dgm:presLayoutVars>
      </dgm:prSet>
      <dgm:spPr/>
    </dgm:pt>
    <dgm:pt modelId="{9395D871-282D-4CB3-89D9-40DE6F614C56}" type="pres">
      <dgm:prSet presAssocID="{FE36AB3D-6DFB-4CE1-B13C-661AF6DE91B2}" presName="node" presStyleLbl="node1" presStyleIdx="0" presStyleCnt="9">
        <dgm:presLayoutVars>
          <dgm:bulletEnabled val="1"/>
        </dgm:presLayoutVars>
      </dgm:prSet>
      <dgm:spPr/>
    </dgm:pt>
    <dgm:pt modelId="{11A9EAE5-9092-41DF-AD84-F544B4CFFD7F}" type="pres">
      <dgm:prSet presAssocID="{90FEF601-4F90-439F-9920-CC3E81153188}" presName="sibTrans" presStyleCnt="0"/>
      <dgm:spPr/>
    </dgm:pt>
    <dgm:pt modelId="{FCC11569-5C4B-4A14-A02B-504B3DB91D26}" type="pres">
      <dgm:prSet presAssocID="{DFE8A330-09C2-4DD8-8676-5A4E51A11853}" presName="node" presStyleLbl="node1" presStyleIdx="1" presStyleCnt="9">
        <dgm:presLayoutVars>
          <dgm:bulletEnabled val="1"/>
        </dgm:presLayoutVars>
      </dgm:prSet>
      <dgm:spPr/>
    </dgm:pt>
    <dgm:pt modelId="{9363CBED-0492-4889-80A6-63FE594DFED5}" type="pres">
      <dgm:prSet presAssocID="{696922A1-2F67-421C-AE3D-C45E26472C41}" presName="sibTrans" presStyleCnt="0"/>
      <dgm:spPr/>
    </dgm:pt>
    <dgm:pt modelId="{CB3FCD96-1F87-4A29-960E-18164D37D0B7}" type="pres">
      <dgm:prSet presAssocID="{7DB64F9D-2BB3-4F42-B57A-03632D3B5DA6}" presName="node" presStyleLbl="node1" presStyleIdx="2" presStyleCnt="9">
        <dgm:presLayoutVars>
          <dgm:bulletEnabled val="1"/>
        </dgm:presLayoutVars>
      </dgm:prSet>
      <dgm:spPr/>
    </dgm:pt>
    <dgm:pt modelId="{AFA177E5-66BF-45A1-9A0D-1F608DC0335D}" type="pres">
      <dgm:prSet presAssocID="{76C1F943-0ACC-424D-B54F-B77791CE557D}" presName="sibTrans" presStyleCnt="0"/>
      <dgm:spPr/>
    </dgm:pt>
    <dgm:pt modelId="{47A023AE-B911-428E-8E57-2D4241791F46}" type="pres">
      <dgm:prSet presAssocID="{6BECF55F-D749-429D-80D4-91500B2A721B}" presName="node" presStyleLbl="node1" presStyleIdx="3" presStyleCnt="9">
        <dgm:presLayoutVars>
          <dgm:bulletEnabled val="1"/>
        </dgm:presLayoutVars>
      </dgm:prSet>
      <dgm:spPr/>
    </dgm:pt>
    <dgm:pt modelId="{2171417B-4D36-41B6-BF59-21B4E7FCC33B}" type="pres">
      <dgm:prSet presAssocID="{724D6567-3122-486A-A163-103D2CF3C21A}" presName="sibTrans" presStyleCnt="0"/>
      <dgm:spPr/>
    </dgm:pt>
    <dgm:pt modelId="{2F2FE03C-DA59-493D-B684-C352A9913EAA}" type="pres">
      <dgm:prSet presAssocID="{418DE04C-ED49-4EC2-AAAE-EBF59776B385}" presName="node" presStyleLbl="node1" presStyleIdx="4" presStyleCnt="9">
        <dgm:presLayoutVars>
          <dgm:bulletEnabled val="1"/>
        </dgm:presLayoutVars>
      </dgm:prSet>
      <dgm:spPr/>
    </dgm:pt>
    <dgm:pt modelId="{C6565742-7F70-4960-A07B-530AC03F5111}" type="pres">
      <dgm:prSet presAssocID="{27C91AE5-9A90-4A5A-A55F-54C57CC213CA}" presName="sibTrans" presStyleCnt="0"/>
      <dgm:spPr/>
    </dgm:pt>
    <dgm:pt modelId="{4048BB2F-C858-4D61-AD79-7BAA1FC403D1}" type="pres">
      <dgm:prSet presAssocID="{E55B0BD5-0BDE-4FD8-ACC2-A2DE6C31E0B2}" presName="node" presStyleLbl="node1" presStyleIdx="5" presStyleCnt="9">
        <dgm:presLayoutVars>
          <dgm:bulletEnabled val="1"/>
        </dgm:presLayoutVars>
      </dgm:prSet>
      <dgm:spPr/>
    </dgm:pt>
    <dgm:pt modelId="{B87C334D-8981-4872-8EBA-6D42F16E537B}" type="pres">
      <dgm:prSet presAssocID="{32C3DF05-5F60-45B6-947F-B47189886F69}" presName="sibTrans" presStyleCnt="0"/>
      <dgm:spPr/>
    </dgm:pt>
    <dgm:pt modelId="{A2C376BD-1244-4164-97C9-41C254D55543}" type="pres">
      <dgm:prSet presAssocID="{7E8A9D2B-3A04-4ECA-B36F-42C25210F993}" presName="node" presStyleLbl="node1" presStyleIdx="6" presStyleCnt="9">
        <dgm:presLayoutVars>
          <dgm:bulletEnabled val="1"/>
        </dgm:presLayoutVars>
      </dgm:prSet>
      <dgm:spPr/>
    </dgm:pt>
    <dgm:pt modelId="{EFD92AAB-5CC3-4F61-B2E9-FC3A102EB31C}" type="pres">
      <dgm:prSet presAssocID="{A40A05D8-7002-4E6E-9A96-5370C47D9B22}" presName="sibTrans" presStyleCnt="0"/>
      <dgm:spPr/>
    </dgm:pt>
    <dgm:pt modelId="{D6F88CF3-FBDA-4D71-85CD-AD7BD6B01EE4}" type="pres">
      <dgm:prSet presAssocID="{CE7024E1-6A01-487B-BDD1-3BEE084DC6A2}" presName="node" presStyleLbl="node1" presStyleIdx="7" presStyleCnt="9">
        <dgm:presLayoutVars>
          <dgm:bulletEnabled val="1"/>
        </dgm:presLayoutVars>
      </dgm:prSet>
      <dgm:spPr/>
    </dgm:pt>
    <dgm:pt modelId="{79B036BC-3CC4-47DC-996C-EFE17A658D27}" type="pres">
      <dgm:prSet presAssocID="{2CC6414C-58A2-49BB-89E3-0DB9ABEE9B3D}" presName="sibTrans" presStyleCnt="0"/>
      <dgm:spPr/>
    </dgm:pt>
    <dgm:pt modelId="{7991EEBC-81B3-45D8-A739-A4E728A75711}" type="pres">
      <dgm:prSet presAssocID="{00B8AA54-DC70-4549-894A-2C1DD648F8EC}" presName="node" presStyleLbl="node1" presStyleIdx="8" presStyleCnt="9">
        <dgm:presLayoutVars>
          <dgm:bulletEnabled val="1"/>
        </dgm:presLayoutVars>
      </dgm:prSet>
      <dgm:spPr/>
    </dgm:pt>
  </dgm:ptLst>
  <dgm:cxnLst>
    <dgm:cxn modelId="{024FE90B-98C4-4DC7-9A80-C5ED22280C4A}" srcId="{1C3D36D1-DF02-4406-B618-1B29CEEA2024}" destId="{418DE04C-ED49-4EC2-AAAE-EBF59776B385}" srcOrd="4" destOrd="0" parTransId="{C7542515-C9EA-4F42-AAB3-EDB0FCCDC081}" sibTransId="{27C91AE5-9A90-4A5A-A55F-54C57CC213CA}"/>
    <dgm:cxn modelId="{5507CB0C-E22B-49B0-A389-A2D3C482E3F1}" srcId="{1C3D36D1-DF02-4406-B618-1B29CEEA2024}" destId="{DFE8A330-09C2-4DD8-8676-5A4E51A11853}" srcOrd="1" destOrd="0" parTransId="{B651E504-B34E-426E-8CA1-6057A77EBDFA}" sibTransId="{696922A1-2F67-421C-AE3D-C45E26472C41}"/>
    <dgm:cxn modelId="{1DA98F19-2C8E-4C84-B980-7AFFAE8DD5BB}" type="presOf" srcId="{CE7024E1-6A01-487B-BDD1-3BEE084DC6A2}" destId="{D6F88CF3-FBDA-4D71-85CD-AD7BD6B01EE4}" srcOrd="0" destOrd="0" presId="urn:microsoft.com/office/officeart/2005/8/layout/default"/>
    <dgm:cxn modelId="{BEECFD34-3B03-4744-A357-65570CE24C9E}" type="presOf" srcId="{E55B0BD5-0BDE-4FD8-ACC2-A2DE6C31E0B2}" destId="{4048BB2F-C858-4D61-AD79-7BAA1FC403D1}" srcOrd="0" destOrd="0" presId="urn:microsoft.com/office/officeart/2005/8/layout/default"/>
    <dgm:cxn modelId="{1F1AB669-6BF6-4DF2-BF27-C95F16663D21}" srcId="{1C3D36D1-DF02-4406-B618-1B29CEEA2024}" destId="{00B8AA54-DC70-4549-894A-2C1DD648F8EC}" srcOrd="8" destOrd="0" parTransId="{6682ED8A-4AFF-4B39-B98F-B66A961468C6}" sibTransId="{2619CE76-FF39-447B-A00D-0656E2CFFC89}"/>
    <dgm:cxn modelId="{B664904C-B5E3-493C-9233-A1CAF2C62962}" srcId="{1C3D36D1-DF02-4406-B618-1B29CEEA2024}" destId="{CE7024E1-6A01-487B-BDD1-3BEE084DC6A2}" srcOrd="7" destOrd="0" parTransId="{BFAEB4AD-1A94-4B4F-894E-407268339C4C}" sibTransId="{2CC6414C-58A2-49BB-89E3-0DB9ABEE9B3D}"/>
    <dgm:cxn modelId="{B32B066E-1600-4B30-BDA3-18AA33E71DB1}" srcId="{1C3D36D1-DF02-4406-B618-1B29CEEA2024}" destId="{7E8A9D2B-3A04-4ECA-B36F-42C25210F993}" srcOrd="6" destOrd="0" parTransId="{610B242A-4933-4906-92C5-219264CCBBB2}" sibTransId="{A40A05D8-7002-4E6E-9A96-5370C47D9B22}"/>
    <dgm:cxn modelId="{51521450-96D5-45A2-A346-B22AB60D2EA6}" type="presOf" srcId="{FE36AB3D-6DFB-4CE1-B13C-661AF6DE91B2}" destId="{9395D871-282D-4CB3-89D9-40DE6F614C56}" srcOrd="0" destOrd="0" presId="urn:microsoft.com/office/officeart/2005/8/layout/default"/>
    <dgm:cxn modelId="{026D4C86-9563-4197-B718-1FE125AE65AA}" srcId="{1C3D36D1-DF02-4406-B618-1B29CEEA2024}" destId="{6BECF55F-D749-429D-80D4-91500B2A721B}" srcOrd="3" destOrd="0" parTransId="{8F18D928-B27A-4D32-96D2-320C0C0A90BE}" sibTransId="{724D6567-3122-486A-A163-103D2CF3C21A}"/>
    <dgm:cxn modelId="{45259295-9E0A-48ED-818C-77FDF9BBDA09}" type="presOf" srcId="{418DE04C-ED49-4EC2-AAAE-EBF59776B385}" destId="{2F2FE03C-DA59-493D-B684-C352A9913EAA}" srcOrd="0" destOrd="0" presId="urn:microsoft.com/office/officeart/2005/8/layout/default"/>
    <dgm:cxn modelId="{D217D19A-105E-4E3E-9684-38ED12B36602}" type="presOf" srcId="{00B8AA54-DC70-4549-894A-2C1DD648F8EC}" destId="{7991EEBC-81B3-45D8-A739-A4E728A75711}" srcOrd="0" destOrd="0" presId="urn:microsoft.com/office/officeart/2005/8/layout/default"/>
    <dgm:cxn modelId="{5419789F-88E1-48D3-BAE5-05993097B24B}" srcId="{1C3D36D1-DF02-4406-B618-1B29CEEA2024}" destId="{E55B0BD5-0BDE-4FD8-ACC2-A2DE6C31E0B2}" srcOrd="5" destOrd="0" parTransId="{235F424F-95AD-4369-B623-22717F1840EF}" sibTransId="{32C3DF05-5F60-45B6-947F-B47189886F69}"/>
    <dgm:cxn modelId="{221040AA-8155-4CE3-A5E9-6FF9B3B1F9DA}" type="presOf" srcId="{DFE8A330-09C2-4DD8-8676-5A4E51A11853}" destId="{FCC11569-5C4B-4A14-A02B-504B3DB91D26}" srcOrd="0" destOrd="0" presId="urn:microsoft.com/office/officeart/2005/8/layout/default"/>
    <dgm:cxn modelId="{A4ABF0C9-73D1-436A-8A2B-1F0436F11CA8}" type="presOf" srcId="{7DB64F9D-2BB3-4F42-B57A-03632D3B5DA6}" destId="{CB3FCD96-1F87-4A29-960E-18164D37D0B7}" srcOrd="0" destOrd="0" presId="urn:microsoft.com/office/officeart/2005/8/layout/default"/>
    <dgm:cxn modelId="{4CE020CF-EE07-45AE-BAEE-4D67BD07B4CD}" srcId="{1C3D36D1-DF02-4406-B618-1B29CEEA2024}" destId="{7DB64F9D-2BB3-4F42-B57A-03632D3B5DA6}" srcOrd="2" destOrd="0" parTransId="{3E7C1A83-FFDF-49F4-86AF-A4CAEB5CAA3E}" sibTransId="{76C1F943-0ACC-424D-B54F-B77791CE557D}"/>
    <dgm:cxn modelId="{25ACA2E2-7CDA-4D80-AEFA-8FCC6D8C7ED7}" type="presOf" srcId="{6BECF55F-D749-429D-80D4-91500B2A721B}" destId="{47A023AE-B911-428E-8E57-2D4241791F46}" srcOrd="0" destOrd="0" presId="urn:microsoft.com/office/officeart/2005/8/layout/default"/>
    <dgm:cxn modelId="{50AE0CE5-0049-4D0E-BD40-3AAC837B7D0C}" srcId="{1C3D36D1-DF02-4406-B618-1B29CEEA2024}" destId="{FE36AB3D-6DFB-4CE1-B13C-661AF6DE91B2}" srcOrd="0" destOrd="0" parTransId="{E90CEE8A-8D53-43E5-8523-8D3C3EA24127}" sibTransId="{90FEF601-4F90-439F-9920-CC3E81153188}"/>
    <dgm:cxn modelId="{47E24BE7-87A4-4AC4-8136-2C70D8B9A5B6}" type="presOf" srcId="{7E8A9D2B-3A04-4ECA-B36F-42C25210F993}" destId="{A2C376BD-1244-4164-97C9-41C254D55543}" srcOrd="0" destOrd="0" presId="urn:microsoft.com/office/officeart/2005/8/layout/default"/>
    <dgm:cxn modelId="{79EB2CFA-2476-4F14-9CDB-B3D6E3F6C038}" type="presOf" srcId="{1C3D36D1-DF02-4406-B618-1B29CEEA2024}" destId="{6A674D28-025D-4A8D-8F6E-A731294E2C9C}" srcOrd="0" destOrd="0" presId="urn:microsoft.com/office/officeart/2005/8/layout/default"/>
    <dgm:cxn modelId="{5023CC24-4EF5-420B-AEA6-72D05C89A247}" type="presParOf" srcId="{6A674D28-025D-4A8D-8F6E-A731294E2C9C}" destId="{9395D871-282D-4CB3-89D9-40DE6F614C56}" srcOrd="0" destOrd="0" presId="urn:microsoft.com/office/officeart/2005/8/layout/default"/>
    <dgm:cxn modelId="{42AEF055-5350-4972-A04B-D56C1E34BB80}" type="presParOf" srcId="{6A674D28-025D-4A8D-8F6E-A731294E2C9C}" destId="{11A9EAE5-9092-41DF-AD84-F544B4CFFD7F}" srcOrd="1" destOrd="0" presId="urn:microsoft.com/office/officeart/2005/8/layout/default"/>
    <dgm:cxn modelId="{752187F8-A1DA-46A6-9AB8-106A74362910}" type="presParOf" srcId="{6A674D28-025D-4A8D-8F6E-A731294E2C9C}" destId="{FCC11569-5C4B-4A14-A02B-504B3DB91D26}" srcOrd="2" destOrd="0" presId="urn:microsoft.com/office/officeart/2005/8/layout/default"/>
    <dgm:cxn modelId="{505144A3-4AC1-44FF-A31C-069CBBC240C3}" type="presParOf" srcId="{6A674D28-025D-4A8D-8F6E-A731294E2C9C}" destId="{9363CBED-0492-4889-80A6-63FE594DFED5}" srcOrd="3" destOrd="0" presId="urn:microsoft.com/office/officeart/2005/8/layout/default"/>
    <dgm:cxn modelId="{DE4B89DA-9505-4141-B521-20AADAF9CA9B}" type="presParOf" srcId="{6A674D28-025D-4A8D-8F6E-A731294E2C9C}" destId="{CB3FCD96-1F87-4A29-960E-18164D37D0B7}" srcOrd="4" destOrd="0" presId="urn:microsoft.com/office/officeart/2005/8/layout/default"/>
    <dgm:cxn modelId="{6BC202E2-9750-4C9E-B163-D486AF85D0A0}" type="presParOf" srcId="{6A674D28-025D-4A8D-8F6E-A731294E2C9C}" destId="{AFA177E5-66BF-45A1-9A0D-1F608DC0335D}" srcOrd="5" destOrd="0" presId="urn:microsoft.com/office/officeart/2005/8/layout/default"/>
    <dgm:cxn modelId="{B121D148-D41D-4748-B66E-CC2745F3B6D9}" type="presParOf" srcId="{6A674D28-025D-4A8D-8F6E-A731294E2C9C}" destId="{47A023AE-B911-428E-8E57-2D4241791F46}" srcOrd="6" destOrd="0" presId="urn:microsoft.com/office/officeart/2005/8/layout/default"/>
    <dgm:cxn modelId="{6DCA8FC1-83B8-4C71-B94B-3F6CB727737D}" type="presParOf" srcId="{6A674D28-025D-4A8D-8F6E-A731294E2C9C}" destId="{2171417B-4D36-41B6-BF59-21B4E7FCC33B}" srcOrd="7" destOrd="0" presId="urn:microsoft.com/office/officeart/2005/8/layout/default"/>
    <dgm:cxn modelId="{22E8360A-B46B-487B-BF8A-DAC67C1E8265}" type="presParOf" srcId="{6A674D28-025D-4A8D-8F6E-A731294E2C9C}" destId="{2F2FE03C-DA59-493D-B684-C352A9913EAA}" srcOrd="8" destOrd="0" presId="urn:microsoft.com/office/officeart/2005/8/layout/default"/>
    <dgm:cxn modelId="{7419CCB8-4376-431A-9FCE-9621B535B3AE}" type="presParOf" srcId="{6A674D28-025D-4A8D-8F6E-A731294E2C9C}" destId="{C6565742-7F70-4960-A07B-530AC03F5111}" srcOrd="9" destOrd="0" presId="urn:microsoft.com/office/officeart/2005/8/layout/default"/>
    <dgm:cxn modelId="{DD25E4BE-2C98-45E4-A9A8-B021B988D85B}" type="presParOf" srcId="{6A674D28-025D-4A8D-8F6E-A731294E2C9C}" destId="{4048BB2F-C858-4D61-AD79-7BAA1FC403D1}" srcOrd="10" destOrd="0" presId="urn:microsoft.com/office/officeart/2005/8/layout/default"/>
    <dgm:cxn modelId="{FC1E2DE9-2294-4C4A-BAB4-00CD359A9660}" type="presParOf" srcId="{6A674D28-025D-4A8D-8F6E-A731294E2C9C}" destId="{B87C334D-8981-4872-8EBA-6D42F16E537B}" srcOrd="11" destOrd="0" presId="urn:microsoft.com/office/officeart/2005/8/layout/default"/>
    <dgm:cxn modelId="{34F4D2FA-DF60-47BF-951D-D0894A45CBDE}" type="presParOf" srcId="{6A674D28-025D-4A8D-8F6E-A731294E2C9C}" destId="{A2C376BD-1244-4164-97C9-41C254D55543}" srcOrd="12" destOrd="0" presId="urn:microsoft.com/office/officeart/2005/8/layout/default"/>
    <dgm:cxn modelId="{38A1E9B1-460F-4715-8904-FAD8D4E18EE3}" type="presParOf" srcId="{6A674D28-025D-4A8D-8F6E-A731294E2C9C}" destId="{EFD92AAB-5CC3-4F61-B2E9-FC3A102EB31C}" srcOrd="13" destOrd="0" presId="urn:microsoft.com/office/officeart/2005/8/layout/default"/>
    <dgm:cxn modelId="{9D0E6137-389A-46B6-844E-A4D627C656A1}" type="presParOf" srcId="{6A674D28-025D-4A8D-8F6E-A731294E2C9C}" destId="{D6F88CF3-FBDA-4D71-85CD-AD7BD6B01EE4}" srcOrd="14" destOrd="0" presId="urn:microsoft.com/office/officeart/2005/8/layout/default"/>
    <dgm:cxn modelId="{B42868E2-4260-43A9-957B-521EDCBBACB0}" type="presParOf" srcId="{6A674D28-025D-4A8D-8F6E-A731294E2C9C}" destId="{79B036BC-3CC4-47DC-996C-EFE17A658D27}" srcOrd="15" destOrd="0" presId="urn:microsoft.com/office/officeart/2005/8/layout/default"/>
    <dgm:cxn modelId="{04BF2118-BF2B-4217-BB8F-5A8B817F9B5F}" type="presParOf" srcId="{6A674D28-025D-4A8D-8F6E-A731294E2C9C}" destId="{7991EEBC-81B3-45D8-A739-A4E728A7571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DCD62-E31B-44E8-88F9-541E5361E26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3892C6-CE1A-4C15-A6E8-EE21DD8F42DE}">
      <dgm:prSet custT="1"/>
      <dgm:spPr/>
      <dgm:t>
        <a:bodyPr/>
        <a:lstStyle/>
        <a:p>
          <a:r>
            <a:rPr lang="en-US" sz="2400" b="1" dirty="0"/>
            <a:t>24:2b-3 Complimentary Exordium</a:t>
          </a:r>
          <a:endParaRPr lang="en-US" sz="2400" dirty="0"/>
        </a:p>
      </dgm:t>
    </dgm:pt>
    <dgm:pt modelId="{E93EF4DD-CB82-4B6C-BF71-2E3151F0F040}" type="parTrans" cxnId="{EF81DF84-3BED-475D-A79D-6600580A4B5A}">
      <dgm:prSet/>
      <dgm:spPr/>
      <dgm:t>
        <a:bodyPr/>
        <a:lstStyle/>
        <a:p>
          <a:endParaRPr lang="en-US"/>
        </a:p>
      </dgm:t>
    </dgm:pt>
    <dgm:pt modelId="{1229F457-C0BF-4BCE-B1B0-AD45EF106EEC}" type="sibTrans" cxnId="{EF81DF84-3BED-475D-A79D-6600580A4B5A}">
      <dgm:prSet/>
      <dgm:spPr/>
      <dgm:t>
        <a:bodyPr/>
        <a:lstStyle/>
        <a:p>
          <a:endParaRPr lang="en-US"/>
        </a:p>
      </dgm:t>
    </dgm:pt>
    <dgm:pt modelId="{DB1067FB-45D0-4DCF-8F9C-2B6027953ACC}">
      <dgm:prSet custT="1"/>
      <dgm:spPr/>
      <dgm:t>
        <a:bodyPr/>
        <a:lstStyle/>
        <a:p>
          <a:r>
            <a:rPr lang="en-US" sz="2400" b="1" dirty="0"/>
            <a:t>24:5a Pestilent (adjective applied by Caesar Claudius to Jewish unrest) </a:t>
          </a:r>
          <a:endParaRPr lang="en-US" sz="2400" dirty="0"/>
        </a:p>
      </dgm:t>
    </dgm:pt>
    <dgm:pt modelId="{EB69FE0D-ACF1-445B-95EE-99EE2F904E89}" type="parTrans" cxnId="{85A77DED-C929-4CDD-896A-AF53446A6745}">
      <dgm:prSet/>
      <dgm:spPr/>
      <dgm:t>
        <a:bodyPr/>
        <a:lstStyle/>
        <a:p>
          <a:endParaRPr lang="en-US"/>
        </a:p>
      </dgm:t>
    </dgm:pt>
    <dgm:pt modelId="{F8A6B4CB-7470-408C-916C-AD0F330B80AD}" type="sibTrans" cxnId="{85A77DED-C929-4CDD-896A-AF53446A6745}">
      <dgm:prSet/>
      <dgm:spPr/>
      <dgm:t>
        <a:bodyPr/>
        <a:lstStyle/>
        <a:p>
          <a:endParaRPr lang="en-US"/>
        </a:p>
      </dgm:t>
    </dgm:pt>
    <dgm:pt modelId="{51FE1AAB-0A80-4F18-BE2D-ED42456E4342}">
      <dgm:prSet custT="1"/>
      <dgm:spPr/>
      <dgm:t>
        <a:bodyPr/>
        <a:lstStyle/>
        <a:p>
          <a:r>
            <a:rPr lang="en-US" sz="2400" b="1" dirty="0"/>
            <a:t>24:5b Agitator</a:t>
          </a:r>
          <a:endParaRPr lang="en-US" sz="2400" dirty="0"/>
        </a:p>
      </dgm:t>
    </dgm:pt>
    <dgm:pt modelId="{A2784319-C2C6-4BF5-B728-669136F10CD9}" type="parTrans" cxnId="{66AAA3BB-FE69-46B5-A35E-E5F0DEFC6253}">
      <dgm:prSet/>
      <dgm:spPr/>
      <dgm:t>
        <a:bodyPr/>
        <a:lstStyle/>
        <a:p>
          <a:endParaRPr lang="en-US"/>
        </a:p>
      </dgm:t>
    </dgm:pt>
    <dgm:pt modelId="{8D1DC308-0DA1-41AD-A09F-B60255AB0565}" type="sibTrans" cxnId="{66AAA3BB-FE69-46B5-A35E-E5F0DEFC6253}">
      <dgm:prSet/>
      <dgm:spPr/>
      <dgm:t>
        <a:bodyPr/>
        <a:lstStyle/>
        <a:p>
          <a:endParaRPr lang="en-US"/>
        </a:p>
      </dgm:t>
    </dgm:pt>
    <dgm:pt modelId="{CF12AF3C-671F-4FD4-8EB1-8D5C329E16CF}">
      <dgm:prSet/>
      <dgm:spPr/>
      <dgm:t>
        <a:bodyPr/>
        <a:lstStyle/>
        <a:p>
          <a:r>
            <a:rPr lang="en-US" b="1" dirty="0"/>
            <a:t>24:5c Ringleader of the Nazarenes</a:t>
          </a:r>
          <a:endParaRPr lang="en-US" dirty="0"/>
        </a:p>
      </dgm:t>
    </dgm:pt>
    <dgm:pt modelId="{DAC142A6-BF06-481E-A476-8D09A26064B5}" type="parTrans" cxnId="{5600228E-08AF-4AE8-9161-DB144009CA99}">
      <dgm:prSet/>
      <dgm:spPr/>
      <dgm:t>
        <a:bodyPr/>
        <a:lstStyle/>
        <a:p>
          <a:endParaRPr lang="en-US"/>
        </a:p>
      </dgm:t>
    </dgm:pt>
    <dgm:pt modelId="{2ACA216B-6C0E-4109-BB61-FDB1B6AFF894}" type="sibTrans" cxnId="{5600228E-08AF-4AE8-9161-DB144009CA99}">
      <dgm:prSet/>
      <dgm:spPr/>
      <dgm:t>
        <a:bodyPr/>
        <a:lstStyle/>
        <a:p>
          <a:endParaRPr lang="en-US"/>
        </a:p>
      </dgm:t>
    </dgm:pt>
    <dgm:pt modelId="{D20F9BC7-00E2-4994-8928-023F89A54E06}">
      <dgm:prSet/>
      <dgm:spPr/>
      <dgm:t>
        <a:bodyPr/>
        <a:lstStyle/>
        <a:p>
          <a:r>
            <a:rPr lang="en-US" b="1" dirty="0"/>
            <a:t>24:6 Defiler of the Temple</a:t>
          </a:r>
          <a:endParaRPr lang="en-US" dirty="0"/>
        </a:p>
      </dgm:t>
    </dgm:pt>
    <dgm:pt modelId="{FFC9AE18-9A40-4493-A107-B4C6D5A6C8DA}" type="parTrans" cxnId="{571C7B84-4064-4E53-B11B-5CD706FDCA3E}">
      <dgm:prSet/>
      <dgm:spPr/>
      <dgm:t>
        <a:bodyPr/>
        <a:lstStyle/>
        <a:p>
          <a:endParaRPr lang="en-US"/>
        </a:p>
      </dgm:t>
    </dgm:pt>
    <dgm:pt modelId="{76799C06-E7C2-4D9B-97A6-499255A8A33A}" type="sibTrans" cxnId="{571C7B84-4064-4E53-B11B-5CD706FDCA3E}">
      <dgm:prSet/>
      <dgm:spPr/>
      <dgm:t>
        <a:bodyPr/>
        <a:lstStyle/>
        <a:p>
          <a:endParaRPr lang="en-US"/>
        </a:p>
      </dgm:t>
    </dgm:pt>
    <dgm:pt modelId="{791362B7-0377-428B-8AC1-45845DDF772C}" type="pres">
      <dgm:prSet presAssocID="{BF2DCD62-E31B-44E8-88F9-541E5361E266}" presName="Name0" presStyleCnt="0">
        <dgm:presLayoutVars>
          <dgm:dir/>
          <dgm:animLvl val="lvl"/>
          <dgm:resizeHandles val="exact"/>
        </dgm:presLayoutVars>
      </dgm:prSet>
      <dgm:spPr/>
    </dgm:pt>
    <dgm:pt modelId="{07D54A23-99EE-4B3B-A753-4593DE46B882}" type="pres">
      <dgm:prSet presAssocID="{0B3892C6-CE1A-4C15-A6E8-EE21DD8F42DE}" presName="linNode" presStyleCnt="0"/>
      <dgm:spPr/>
    </dgm:pt>
    <dgm:pt modelId="{1C97FCF7-DC37-4431-BF75-D1ED33E907D1}" type="pres">
      <dgm:prSet presAssocID="{0B3892C6-CE1A-4C15-A6E8-EE21DD8F42D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F1E0F11-490B-4845-A0D6-FE8425035B99}" type="pres">
      <dgm:prSet presAssocID="{1229F457-C0BF-4BCE-B1B0-AD45EF106EEC}" presName="sp" presStyleCnt="0"/>
      <dgm:spPr/>
    </dgm:pt>
    <dgm:pt modelId="{761E3D24-5D76-447F-B00E-63A2110B024D}" type="pres">
      <dgm:prSet presAssocID="{DB1067FB-45D0-4DCF-8F9C-2B6027953ACC}" presName="linNode" presStyleCnt="0"/>
      <dgm:spPr/>
    </dgm:pt>
    <dgm:pt modelId="{9343D6CA-E8B9-4FC8-A77D-42A68B5296E4}" type="pres">
      <dgm:prSet presAssocID="{DB1067FB-45D0-4DCF-8F9C-2B6027953ACC}" presName="parentText" presStyleLbl="node1" presStyleIdx="1" presStyleCnt="5" custScaleY="130754">
        <dgm:presLayoutVars>
          <dgm:chMax val="1"/>
          <dgm:bulletEnabled val="1"/>
        </dgm:presLayoutVars>
      </dgm:prSet>
      <dgm:spPr/>
    </dgm:pt>
    <dgm:pt modelId="{F40DBF03-D19E-4739-86F6-4026D5CA59C3}" type="pres">
      <dgm:prSet presAssocID="{F8A6B4CB-7470-408C-916C-AD0F330B80AD}" presName="sp" presStyleCnt="0"/>
      <dgm:spPr/>
    </dgm:pt>
    <dgm:pt modelId="{F3512CB6-02FE-401C-AC7A-47042113E2E1}" type="pres">
      <dgm:prSet presAssocID="{51FE1AAB-0A80-4F18-BE2D-ED42456E4342}" presName="linNode" presStyleCnt="0"/>
      <dgm:spPr/>
    </dgm:pt>
    <dgm:pt modelId="{609DE122-8020-4C2B-ABEE-CD324BC47842}" type="pres">
      <dgm:prSet presAssocID="{51FE1AAB-0A80-4F18-BE2D-ED42456E434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ED1BC27-FF71-40FC-9ECB-1F73E7B70D4D}" type="pres">
      <dgm:prSet presAssocID="{8D1DC308-0DA1-41AD-A09F-B60255AB0565}" presName="sp" presStyleCnt="0"/>
      <dgm:spPr/>
    </dgm:pt>
    <dgm:pt modelId="{393A4830-C5CC-4F76-83F3-52F71009D2AC}" type="pres">
      <dgm:prSet presAssocID="{CF12AF3C-671F-4FD4-8EB1-8D5C329E16CF}" presName="linNode" presStyleCnt="0"/>
      <dgm:spPr/>
    </dgm:pt>
    <dgm:pt modelId="{95362911-D27D-4FD3-BB6A-22284C24AE27}" type="pres">
      <dgm:prSet presAssocID="{CF12AF3C-671F-4FD4-8EB1-8D5C329E16C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ED83C0C-10CC-47CE-BB4E-A925494B8B45}" type="pres">
      <dgm:prSet presAssocID="{2ACA216B-6C0E-4109-BB61-FDB1B6AFF894}" presName="sp" presStyleCnt="0"/>
      <dgm:spPr/>
    </dgm:pt>
    <dgm:pt modelId="{7216EA06-BC43-4282-B021-3E76B914C1C9}" type="pres">
      <dgm:prSet presAssocID="{D20F9BC7-00E2-4994-8928-023F89A54E06}" presName="linNode" presStyleCnt="0"/>
      <dgm:spPr/>
    </dgm:pt>
    <dgm:pt modelId="{0AFD9DC7-E64C-4B0E-9871-3D3A62777221}" type="pres">
      <dgm:prSet presAssocID="{D20F9BC7-00E2-4994-8928-023F89A54E06}" presName="parentText" presStyleLbl="node1" presStyleIdx="4" presStyleCnt="5" custLinFactNeighborY="10148">
        <dgm:presLayoutVars>
          <dgm:chMax val="1"/>
          <dgm:bulletEnabled val="1"/>
        </dgm:presLayoutVars>
      </dgm:prSet>
      <dgm:spPr/>
    </dgm:pt>
  </dgm:ptLst>
  <dgm:cxnLst>
    <dgm:cxn modelId="{A7C9583B-123E-45BF-9B26-D7BFBA26AEF5}" type="presOf" srcId="{BF2DCD62-E31B-44E8-88F9-541E5361E266}" destId="{791362B7-0377-428B-8AC1-45845DDF772C}" srcOrd="0" destOrd="0" presId="urn:microsoft.com/office/officeart/2005/8/layout/vList5"/>
    <dgm:cxn modelId="{976FCC5C-ED67-4D2B-9A19-25229F35CA3E}" type="presOf" srcId="{DB1067FB-45D0-4DCF-8F9C-2B6027953ACC}" destId="{9343D6CA-E8B9-4FC8-A77D-42A68B5296E4}" srcOrd="0" destOrd="0" presId="urn:microsoft.com/office/officeart/2005/8/layout/vList5"/>
    <dgm:cxn modelId="{4E85315F-2258-4256-9307-CFBC567C25C3}" type="presOf" srcId="{CF12AF3C-671F-4FD4-8EB1-8D5C329E16CF}" destId="{95362911-D27D-4FD3-BB6A-22284C24AE27}" srcOrd="0" destOrd="0" presId="urn:microsoft.com/office/officeart/2005/8/layout/vList5"/>
    <dgm:cxn modelId="{D2C82165-994C-42E2-8A9D-D639534039DE}" type="presOf" srcId="{0B3892C6-CE1A-4C15-A6E8-EE21DD8F42DE}" destId="{1C97FCF7-DC37-4431-BF75-D1ED33E907D1}" srcOrd="0" destOrd="0" presId="urn:microsoft.com/office/officeart/2005/8/layout/vList5"/>
    <dgm:cxn modelId="{571C7B84-4064-4E53-B11B-5CD706FDCA3E}" srcId="{BF2DCD62-E31B-44E8-88F9-541E5361E266}" destId="{D20F9BC7-00E2-4994-8928-023F89A54E06}" srcOrd="4" destOrd="0" parTransId="{FFC9AE18-9A40-4493-A107-B4C6D5A6C8DA}" sibTransId="{76799C06-E7C2-4D9B-97A6-499255A8A33A}"/>
    <dgm:cxn modelId="{EF81DF84-3BED-475D-A79D-6600580A4B5A}" srcId="{BF2DCD62-E31B-44E8-88F9-541E5361E266}" destId="{0B3892C6-CE1A-4C15-A6E8-EE21DD8F42DE}" srcOrd="0" destOrd="0" parTransId="{E93EF4DD-CB82-4B6C-BF71-2E3151F0F040}" sibTransId="{1229F457-C0BF-4BCE-B1B0-AD45EF106EEC}"/>
    <dgm:cxn modelId="{5600228E-08AF-4AE8-9161-DB144009CA99}" srcId="{BF2DCD62-E31B-44E8-88F9-541E5361E266}" destId="{CF12AF3C-671F-4FD4-8EB1-8D5C329E16CF}" srcOrd="3" destOrd="0" parTransId="{DAC142A6-BF06-481E-A476-8D09A26064B5}" sibTransId="{2ACA216B-6C0E-4109-BB61-FDB1B6AFF894}"/>
    <dgm:cxn modelId="{41526592-0501-4C74-BB0B-5CEB0F72764D}" type="presOf" srcId="{51FE1AAB-0A80-4F18-BE2D-ED42456E4342}" destId="{609DE122-8020-4C2B-ABEE-CD324BC47842}" srcOrd="0" destOrd="0" presId="urn:microsoft.com/office/officeart/2005/8/layout/vList5"/>
    <dgm:cxn modelId="{135F1396-E723-43C6-ADD8-B5B03F5FA250}" type="presOf" srcId="{D20F9BC7-00E2-4994-8928-023F89A54E06}" destId="{0AFD9DC7-E64C-4B0E-9871-3D3A62777221}" srcOrd="0" destOrd="0" presId="urn:microsoft.com/office/officeart/2005/8/layout/vList5"/>
    <dgm:cxn modelId="{66AAA3BB-FE69-46B5-A35E-E5F0DEFC6253}" srcId="{BF2DCD62-E31B-44E8-88F9-541E5361E266}" destId="{51FE1AAB-0A80-4F18-BE2D-ED42456E4342}" srcOrd="2" destOrd="0" parTransId="{A2784319-C2C6-4BF5-B728-669136F10CD9}" sibTransId="{8D1DC308-0DA1-41AD-A09F-B60255AB0565}"/>
    <dgm:cxn modelId="{85A77DED-C929-4CDD-896A-AF53446A6745}" srcId="{BF2DCD62-E31B-44E8-88F9-541E5361E266}" destId="{DB1067FB-45D0-4DCF-8F9C-2B6027953ACC}" srcOrd="1" destOrd="0" parTransId="{EB69FE0D-ACF1-445B-95EE-99EE2F904E89}" sibTransId="{F8A6B4CB-7470-408C-916C-AD0F330B80AD}"/>
    <dgm:cxn modelId="{266E9809-103A-401D-94BA-F2BA7360E68A}" type="presParOf" srcId="{791362B7-0377-428B-8AC1-45845DDF772C}" destId="{07D54A23-99EE-4B3B-A753-4593DE46B882}" srcOrd="0" destOrd="0" presId="urn:microsoft.com/office/officeart/2005/8/layout/vList5"/>
    <dgm:cxn modelId="{4587537C-7153-4E82-B53A-5BFBC5FF24D5}" type="presParOf" srcId="{07D54A23-99EE-4B3B-A753-4593DE46B882}" destId="{1C97FCF7-DC37-4431-BF75-D1ED33E907D1}" srcOrd="0" destOrd="0" presId="urn:microsoft.com/office/officeart/2005/8/layout/vList5"/>
    <dgm:cxn modelId="{B007B712-7429-4EFD-92F7-E51BF463E4FB}" type="presParOf" srcId="{791362B7-0377-428B-8AC1-45845DDF772C}" destId="{5F1E0F11-490B-4845-A0D6-FE8425035B99}" srcOrd="1" destOrd="0" presId="urn:microsoft.com/office/officeart/2005/8/layout/vList5"/>
    <dgm:cxn modelId="{5EF7DD6E-116B-4219-896D-31DEB5BAF9A3}" type="presParOf" srcId="{791362B7-0377-428B-8AC1-45845DDF772C}" destId="{761E3D24-5D76-447F-B00E-63A2110B024D}" srcOrd="2" destOrd="0" presId="urn:microsoft.com/office/officeart/2005/8/layout/vList5"/>
    <dgm:cxn modelId="{3ECD82D6-E99B-45B4-84C3-2112838ECF2B}" type="presParOf" srcId="{761E3D24-5D76-447F-B00E-63A2110B024D}" destId="{9343D6CA-E8B9-4FC8-A77D-42A68B5296E4}" srcOrd="0" destOrd="0" presId="urn:microsoft.com/office/officeart/2005/8/layout/vList5"/>
    <dgm:cxn modelId="{393F1F8C-62AF-4BBA-B83A-C386DCC935F9}" type="presParOf" srcId="{791362B7-0377-428B-8AC1-45845DDF772C}" destId="{F40DBF03-D19E-4739-86F6-4026D5CA59C3}" srcOrd="3" destOrd="0" presId="urn:microsoft.com/office/officeart/2005/8/layout/vList5"/>
    <dgm:cxn modelId="{392CB9A3-FB4C-4023-83FE-4223834287A4}" type="presParOf" srcId="{791362B7-0377-428B-8AC1-45845DDF772C}" destId="{F3512CB6-02FE-401C-AC7A-47042113E2E1}" srcOrd="4" destOrd="0" presId="urn:microsoft.com/office/officeart/2005/8/layout/vList5"/>
    <dgm:cxn modelId="{32DD496B-B12F-40B2-AD77-99C10E662922}" type="presParOf" srcId="{F3512CB6-02FE-401C-AC7A-47042113E2E1}" destId="{609DE122-8020-4C2B-ABEE-CD324BC47842}" srcOrd="0" destOrd="0" presId="urn:microsoft.com/office/officeart/2005/8/layout/vList5"/>
    <dgm:cxn modelId="{48AD9F96-899F-44E7-B00C-D8572112D3D5}" type="presParOf" srcId="{791362B7-0377-428B-8AC1-45845DDF772C}" destId="{8ED1BC27-FF71-40FC-9ECB-1F73E7B70D4D}" srcOrd="5" destOrd="0" presId="urn:microsoft.com/office/officeart/2005/8/layout/vList5"/>
    <dgm:cxn modelId="{BE6A7ADC-DD38-4ED3-9BE0-815A285B47B9}" type="presParOf" srcId="{791362B7-0377-428B-8AC1-45845DDF772C}" destId="{393A4830-C5CC-4F76-83F3-52F71009D2AC}" srcOrd="6" destOrd="0" presId="urn:microsoft.com/office/officeart/2005/8/layout/vList5"/>
    <dgm:cxn modelId="{9B4AC281-840E-4F9E-B0C3-AB6B8EFBD0CF}" type="presParOf" srcId="{393A4830-C5CC-4F76-83F3-52F71009D2AC}" destId="{95362911-D27D-4FD3-BB6A-22284C24AE27}" srcOrd="0" destOrd="0" presId="urn:microsoft.com/office/officeart/2005/8/layout/vList5"/>
    <dgm:cxn modelId="{EE6A7056-F178-407A-A8BD-0AF557C31F69}" type="presParOf" srcId="{791362B7-0377-428B-8AC1-45845DDF772C}" destId="{1ED83C0C-10CC-47CE-BB4E-A925494B8B45}" srcOrd="7" destOrd="0" presId="urn:microsoft.com/office/officeart/2005/8/layout/vList5"/>
    <dgm:cxn modelId="{5061FC20-1E06-442B-BCAB-E2AC51D6764E}" type="presParOf" srcId="{791362B7-0377-428B-8AC1-45845DDF772C}" destId="{7216EA06-BC43-4282-B021-3E76B914C1C9}" srcOrd="8" destOrd="0" presId="urn:microsoft.com/office/officeart/2005/8/layout/vList5"/>
    <dgm:cxn modelId="{0F77D9DE-F798-4271-BCD6-F9DFFA16157B}" type="presParOf" srcId="{7216EA06-BC43-4282-B021-3E76B914C1C9}" destId="{0AFD9DC7-E64C-4B0E-9871-3D3A627772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DCD62-E31B-44E8-88F9-541E5361E26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3892C6-CE1A-4C15-A6E8-EE21DD8F42DE}">
      <dgm:prSet custT="1"/>
      <dgm:spPr/>
      <dgm:t>
        <a:bodyPr/>
        <a:lstStyle/>
        <a:p>
          <a:r>
            <a:rPr lang="en-US" sz="2400" b="1" dirty="0"/>
            <a:t>24:10b Outdoes </a:t>
          </a:r>
          <a:r>
            <a:rPr lang="en-US" sz="2400" b="1" dirty="0" err="1"/>
            <a:t>Tertullus</a:t>
          </a:r>
          <a:r>
            <a:rPr lang="en-US" sz="2400" b="1" dirty="0"/>
            <a:t>’ Brevity in his </a:t>
          </a:r>
          <a:r>
            <a:rPr lang="en-US" sz="2400" b="1" i="1" dirty="0">
              <a:solidFill>
                <a:srgbClr val="FFC000"/>
              </a:solidFill>
            </a:rPr>
            <a:t>Exordium</a:t>
          </a:r>
          <a:endParaRPr lang="en-US" sz="2400" i="1" dirty="0">
            <a:solidFill>
              <a:srgbClr val="FFC000"/>
            </a:solidFill>
          </a:endParaRPr>
        </a:p>
      </dgm:t>
    </dgm:pt>
    <dgm:pt modelId="{E93EF4DD-CB82-4B6C-BF71-2E3151F0F040}" type="parTrans" cxnId="{EF81DF84-3BED-475D-A79D-6600580A4B5A}">
      <dgm:prSet/>
      <dgm:spPr/>
      <dgm:t>
        <a:bodyPr/>
        <a:lstStyle/>
        <a:p>
          <a:endParaRPr lang="en-US"/>
        </a:p>
      </dgm:t>
    </dgm:pt>
    <dgm:pt modelId="{1229F457-C0BF-4BCE-B1B0-AD45EF106EEC}" type="sibTrans" cxnId="{EF81DF84-3BED-475D-A79D-6600580A4B5A}">
      <dgm:prSet/>
      <dgm:spPr/>
      <dgm:t>
        <a:bodyPr/>
        <a:lstStyle/>
        <a:p>
          <a:endParaRPr lang="en-US"/>
        </a:p>
      </dgm:t>
    </dgm:pt>
    <dgm:pt modelId="{DB1067FB-45D0-4DCF-8F9C-2B6027953ACC}">
      <dgm:prSet custT="1"/>
      <dgm:spPr/>
      <dgm:t>
        <a:bodyPr/>
        <a:lstStyle/>
        <a:p>
          <a:r>
            <a:rPr lang="en-US" sz="2400" b="1" dirty="0"/>
            <a:t>24:11 </a:t>
          </a:r>
          <a:r>
            <a:rPr lang="en-US" sz="2400" b="1" i="1" dirty="0" err="1">
              <a:solidFill>
                <a:srgbClr val="FFC000"/>
              </a:solidFill>
            </a:rPr>
            <a:t>Narratio</a:t>
          </a:r>
          <a:r>
            <a:rPr lang="en-US" sz="2400" b="1" i="1" dirty="0">
              <a:solidFill>
                <a:srgbClr val="FFC000"/>
              </a:solidFill>
            </a:rPr>
            <a:t>: </a:t>
          </a:r>
          <a:r>
            <a:rPr lang="en-US" sz="2400" b="1" dirty="0"/>
            <a:t>“just the facts—12 days since he went to worship </a:t>
          </a:r>
          <a:endParaRPr lang="en-US" sz="2400" dirty="0"/>
        </a:p>
      </dgm:t>
    </dgm:pt>
    <dgm:pt modelId="{EB69FE0D-ACF1-445B-95EE-99EE2F904E89}" type="parTrans" cxnId="{85A77DED-C929-4CDD-896A-AF53446A6745}">
      <dgm:prSet/>
      <dgm:spPr/>
      <dgm:t>
        <a:bodyPr/>
        <a:lstStyle/>
        <a:p>
          <a:endParaRPr lang="en-US"/>
        </a:p>
      </dgm:t>
    </dgm:pt>
    <dgm:pt modelId="{F8A6B4CB-7470-408C-916C-AD0F330B80AD}" type="sibTrans" cxnId="{85A77DED-C929-4CDD-896A-AF53446A6745}">
      <dgm:prSet/>
      <dgm:spPr/>
      <dgm:t>
        <a:bodyPr/>
        <a:lstStyle/>
        <a:p>
          <a:endParaRPr lang="en-US"/>
        </a:p>
      </dgm:t>
    </dgm:pt>
    <dgm:pt modelId="{51FE1AAB-0A80-4F18-BE2D-ED42456E4342}">
      <dgm:prSet custT="1"/>
      <dgm:spPr/>
      <dgm:t>
        <a:bodyPr/>
        <a:lstStyle/>
        <a:p>
          <a:r>
            <a:rPr lang="en-US" sz="2400" b="1" dirty="0"/>
            <a:t>24:12-13 </a:t>
          </a:r>
          <a:r>
            <a:rPr lang="en-US" sz="2400" b="1" i="1" dirty="0" err="1">
              <a:solidFill>
                <a:srgbClr val="FFC000"/>
              </a:solidFill>
            </a:rPr>
            <a:t>Probatio</a:t>
          </a:r>
          <a:r>
            <a:rPr lang="en-US" sz="2400" b="1" dirty="0"/>
            <a:t> (Proof) </a:t>
          </a:r>
          <a:br>
            <a:rPr lang="en-US" sz="2400" b="1" dirty="0"/>
          </a:br>
          <a:r>
            <a:rPr lang="en-US" sz="2400" b="1" dirty="0"/>
            <a:t>no dispute, no unrest</a:t>
          </a:r>
          <a:endParaRPr lang="en-US" sz="2400" dirty="0"/>
        </a:p>
      </dgm:t>
    </dgm:pt>
    <dgm:pt modelId="{A2784319-C2C6-4BF5-B728-669136F10CD9}" type="parTrans" cxnId="{66AAA3BB-FE69-46B5-A35E-E5F0DEFC6253}">
      <dgm:prSet/>
      <dgm:spPr/>
      <dgm:t>
        <a:bodyPr/>
        <a:lstStyle/>
        <a:p>
          <a:endParaRPr lang="en-US"/>
        </a:p>
      </dgm:t>
    </dgm:pt>
    <dgm:pt modelId="{8D1DC308-0DA1-41AD-A09F-B60255AB0565}" type="sibTrans" cxnId="{66AAA3BB-FE69-46B5-A35E-E5F0DEFC6253}">
      <dgm:prSet/>
      <dgm:spPr/>
      <dgm:t>
        <a:bodyPr/>
        <a:lstStyle/>
        <a:p>
          <a:endParaRPr lang="en-US"/>
        </a:p>
      </dgm:t>
    </dgm:pt>
    <dgm:pt modelId="{CF12AF3C-671F-4FD4-8EB1-8D5C329E16CF}">
      <dgm:prSet/>
      <dgm:spPr/>
      <dgm:t>
        <a:bodyPr/>
        <a:lstStyle/>
        <a:p>
          <a:r>
            <a:rPr lang="en-US" b="1" dirty="0"/>
            <a:t>24:14-18 </a:t>
          </a:r>
          <a:r>
            <a:rPr lang="en-US" b="1" i="1" dirty="0" err="1">
              <a:solidFill>
                <a:srgbClr val="FFC000"/>
              </a:solidFill>
            </a:rPr>
            <a:t>Refutatio</a:t>
          </a:r>
          <a:r>
            <a:rPr lang="en-US" b="1" dirty="0"/>
            <a:t> (Refutation) All good till Asian Jews arrived </a:t>
          </a:r>
          <a:endParaRPr lang="en-US" dirty="0"/>
        </a:p>
      </dgm:t>
    </dgm:pt>
    <dgm:pt modelId="{DAC142A6-BF06-481E-A476-8D09A26064B5}" type="parTrans" cxnId="{5600228E-08AF-4AE8-9161-DB144009CA99}">
      <dgm:prSet/>
      <dgm:spPr/>
      <dgm:t>
        <a:bodyPr/>
        <a:lstStyle/>
        <a:p>
          <a:endParaRPr lang="en-US"/>
        </a:p>
      </dgm:t>
    </dgm:pt>
    <dgm:pt modelId="{2ACA216B-6C0E-4109-BB61-FDB1B6AFF894}" type="sibTrans" cxnId="{5600228E-08AF-4AE8-9161-DB144009CA99}">
      <dgm:prSet/>
      <dgm:spPr/>
      <dgm:t>
        <a:bodyPr/>
        <a:lstStyle/>
        <a:p>
          <a:endParaRPr lang="en-US"/>
        </a:p>
      </dgm:t>
    </dgm:pt>
    <dgm:pt modelId="{D20F9BC7-00E2-4994-8928-023F89A54E06}">
      <dgm:prSet/>
      <dgm:spPr/>
      <dgm:t>
        <a:bodyPr/>
        <a:lstStyle/>
        <a:p>
          <a:r>
            <a:rPr lang="en-US" b="1" dirty="0"/>
            <a:t>24:19-21 </a:t>
          </a:r>
          <a:r>
            <a:rPr lang="en-US" b="1" i="1" dirty="0" err="1">
              <a:solidFill>
                <a:srgbClr val="FFC000"/>
              </a:solidFill>
            </a:rPr>
            <a:t>Peroratio</a:t>
          </a:r>
          <a:r>
            <a:rPr lang="en-US" b="1" dirty="0"/>
            <a:t> Lack of witnesses and religious issue!</a:t>
          </a:r>
          <a:endParaRPr lang="en-US" dirty="0"/>
        </a:p>
      </dgm:t>
    </dgm:pt>
    <dgm:pt modelId="{FFC9AE18-9A40-4493-A107-B4C6D5A6C8DA}" type="parTrans" cxnId="{571C7B84-4064-4E53-B11B-5CD706FDCA3E}">
      <dgm:prSet/>
      <dgm:spPr/>
      <dgm:t>
        <a:bodyPr/>
        <a:lstStyle/>
        <a:p>
          <a:endParaRPr lang="en-US"/>
        </a:p>
      </dgm:t>
    </dgm:pt>
    <dgm:pt modelId="{76799C06-E7C2-4D9B-97A6-499255A8A33A}" type="sibTrans" cxnId="{571C7B84-4064-4E53-B11B-5CD706FDCA3E}">
      <dgm:prSet/>
      <dgm:spPr/>
      <dgm:t>
        <a:bodyPr/>
        <a:lstStyle/>
        <a:p>
          <a:endParaRPr lang="en-US"/>
        </a:p>
      </dgm:t>
    </dgm:pt>
    <dgm:pt modelId="{791362B7-0377-428B-8AC1-45845DDF772C}" type="pres">
      <dgm:prSet presAssocID="{BF2DCD62-E31B-44E8-88F9-541E5361E266}" presName="Name0" presStyleCnt="0">
        <dgm:presLayoutVars>
          <dgm:dir/>
          <dgm:animLvl val="lvl"/>
          <dgm:resizeHandles val="exact"/>
        </dgm:presLayoutVars>
      </dgm:prSet>
      <dgm:spPr/>
    </dgm:pt>
    <dgm:pt modelId="{07D54A23-99EE-4B3B-A753-4593DE46B882}" type="pres">
      <dgm:prSet presAssocID="{0B3892C6-CE1A-4C15-A6E8-EE21DD8F42DE}" presName="linNode" presStyleCnt="0"/>
      <dgm:spPr/>
    </dgm:pt>
    <dgm:pt modelId="{1C97FCF7-DC37-4431-BF75-D1ED33E907D1}" type="pres">
      <dgm:prSet presAssocID="{0B3892C6-CE1A-4C15-A6E8-EE21DD8F42D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F1E0F11-490B-4845-A0D6-FE8425035B99}" type="pres">
      <dgm:prSet presAssocID="{1229F457-C0BF-4BCE-B1B0-AD45EF106EEC}" presName="sp" presStyleCnt="0"/>
      <dgm:spPr/>
    </dgm:pt>
    <dgm:pt modelId="{761E3D24-5D76-447F-B00E-63A2110B024D}" type="pres">
      <dgm:prSet presAssocID="{DB1067FB-45D0-4DCF-8F9C-2B6027953ACC}" presName="linNode" presStyleCnt="0"/>
      <dgm:spPr/>
    </dgm:pt>
    <dgm:pt modelId="{9343D6CA-E8B9-4FC8-A77D-42A68B5296E4}" type="pres">
      <dgm:prSet presAssocID="{DB1067FB-45D0-4DCF-8F9C-2B6027953ACC}" presName="parentText" presStyleLbl="node1" presStyleIdx="1" presStyleCnt="5" custScaleY="130754">
        <dgm:presLayoutVars>
          <dgm:chMax val="1"/>
          <dgm:bulletEnabled val="1"/>
        </dgm:presLayoutVars>
      </dgm:prSet>
      <dgm:spPr/>
    </dgm:pt>
    <dgm:pt modelId="{F40DBF03-D19E-4739-86F6-4026D5CA59C3}" type="pres">
      <dgm:prSet presAssocID="{F8A6B4CB-7470-408C-916C-AD0F330B80AD}" presName="sp" presStyleCnt="0"/>
      <dgm:spPr/>
    </dgm:pt>
    <dgm:pt modelId="{F3512CB6-02FE-401C-AC7A-47042113E2E1}" type="pres">
      <dgm:prSet presAssocID="{51FE1AAB-0A80-4F18-BE2D-ED42456E4342}" presName="linNode" presStyleCnt="0"/>
      <dgm:spPr/>
    </dgm:pt>
    <dgm:pt modelId="{609DE122-8020-4C2B-ABEE-CD324BC47842}" type="pres">
      <dgm:prSet presAssocID="{51FE1AAB-0A80-4F18-BE2D-ED42456E434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ED1BC27-FF71-40FC-9ECB-1F73E7B70D4D}" type="pres">
      <dgm:prSet presAssocID="{8D1DC308-0DA1-41AD-A09F-B60255AB0565}" presName="sp" presStyleCnt="0"/>
      <dgm:spPr/>
    </dgm:pt>
    <dgm:pt modelId="{393A4830-C5CC-4F76-83F3-52F71009D2AC}" type="pres">
      <dgm:prSet presAssocID="{CF12AF3C-671F-4FD4-8EB1-8D5C329E16CF}" presName="linNode" presStyleCnt="0"/>
      <dgm:spPr/>
    </dgm:pt>
    <dgm:pt modelId="{95362911-D27D-4FD3-BB6A-22284C24AE27}" type="pres">
      <dgm:prSet presAssocID="{CF12AF3C-671F-4FD4-8EB1-8D5C329E16C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ED83C0C-10CC-47CE-BB4E-A925494B8B45}" type="pres">
      <dgm:prSet presAssocID="{2ACA216B-6C0E-4109-BB61-FDB1B6AFF894}" presName="sp" presStyleCnt="0"/>
      <dgm:spPr/>
    </dgm:pt>
    <dgm:pt modelId="{7216EA06-BC43-4282-B021-3E76B914C1C9}" type="pres">
      <dgm:prSet presAssocID="{D20F9BC7-00E2-4994-8928-023F89A54E06}" presName="linNode" presStyleCnt="0"/>
      <dgm:spPr/>
    </dgm:pt>
    <dgm:pt modelId="{0AFD9DC7-E64C-4B0E-9871-3D3A62777221}" type="pres">
      <dgm:prSet presAssocID="{D20F9BC7-00E2-4994-8928-023F89A54E06}" presName="parentText" presStyleLbl="node1" presStyleIdx="4" presStyleCnt="5" custLinFactNeighborY="10148">
        <dgm:presLayoutVars>
          <dgm:chMax val="1"/>
          <dgm:bulletEnabled val="1"/>
        </dgm:presLayoutVars>
      </dgm:prSet>
      <dgm:spPr/>
    </dgm:pt>
  </dgm:ptLst>
  <dgm:cxnLst>
    <dgm:cxn modelId="{A7C9583B-123E-45BF-9B26-D7BFBA26AEF5}" type="presOf" srcId="{BF2DCD62-E31B-44E8-88F9-541E5361E266}" destId="{791362B7-0377-428B-8AC1-45845DDF772C}" srcOrd="0" destOrd="0" presId="urn:microsoft.com/office/officeart/2005/8/layout/vList5"/>
    <dgm:cxn modelId="{976FCC5C-ED67-4D2B-9A19-25229F35CA3E}" type="presOf" srcId="{DB1067FB-45D0-4DCF-8F9C-2B6027953ACC}" destId="{9343D6CA-E8B9-4FC8-A77D-42A68B5296E4}" srcOrd="0" destOrd="0" presId="urn:microsoft.com/office/officeart/2005/8/layout/vList5"/>
    <dgm:cxn modelId="{4E85315F-2258-4256-9307-CFBC567C25C3}" type="presOf" srcId="{CF12AF3C-671F-4FD4-8EB1-8D5C329E16CF}" destId="{95362911-D27D-4FD3-BB6A-22284C24AE27}" srcOrd="0" destOrd="0" presId="urn:microsoft.com/office/officeart/2005/8/layout/vList5"/>
    <dgm:cxn modelId="{D2C82165-994C-42E2-8A9D-D639534039DE}" type="presOf" srcId="{0B3892C6-CE1A-4C15-A6E8-EE21DD8F42DE}" destId="{1C97FCF7-DC37-4431-BF75-D1ED33E907D1}" srcOrd="0" destOrd="0" presId="urn:microsoft.com/office/officeart/2005/8/layout/vList5"/>
    <dgm:cxn modelId="{571C7B84-4064-4E53-B11B-5CD706FDCA3E}" srcId="{BF2DCD62-E31B-44E8-88F9-541E5361E266}" destId="{D20F9BC7-00E2-4994-8928-023F89A54E06}" srcOrd="4" destOrd="0" parTransId="{FFC9AE18-9A40-4493-A107-B4C6D5A6C8DA}" sibTransId="{76799C06-E7C2-4D9B-97A6-499255A8A33A}"/>
    <dgm:cxn modelId="{EF81DF84-3BED-475D-A79D-6600580A4B5A}" srcId="{BF2DCD62-E31B-44E8-88F9-541E5361E266}" destId="{0B3892C6-CE1A-4C15-A6E8-EE21DD8F42DE}" srcOrd="0" destOrd="0" parTransId="{E93EF4DD-CB82-4B6C-BF71-2E3151F0F040}" sibTransId="{1229F457-C0BF-4BCE-B1B0-AD45EF106EEC}"/>
    <dgm:cxn modelId="{5600228E-08AF-4AE8-9161-DB144009CA99}" srcId="{BF2DCD62-E31B-44E8-88F9-541E5361E266}" destId="{CF12AF3C-671F-4FD4-8EB1-8D5C329E16CF}" srcOrd="3" destOrd="0" parTransId="{DAC142A6-BF06-481E-A476-8D09A26064B5}" sibTransId="{2ACA216B-6C0E-4109-BB61-FDB1B6AFF894}"/>
    <dgm:cxn modelId="{41526592-0501-4C74-BB0B-5CEB0F72764D}" type="presOf" srcId="{51FE1AAB-0A80-4F18-BE2D-ED42456E4342}" destId="{609DE122-8020-4C2B-ABEE-CD324BC47842}" srcOrd="0" destOrd="0" presId="urn:microsoft.com/office/officeart/2005/8/layout/vList5"/>
    <dgm:cxn modelId="{135F1396-E723-43C6-ADD8-B5B03F5FA250}" type="presOf" srcId="{D20F9BC7-00E2-4994-8928-023F89A54E06}" destId="{0AFD9DC7-E64C-4B0E-9871-3D3A62777221}" srcOrd="0" destOrd="0" presId="urn:microsoft.com/office/officeart/2005/8/layout/vList5"/>
    <dgm:cxn modelId="{66AAA3BB-FE69-46B5-A35E-E5F0DEFC6253}" srcId="{BF2DCD62-E31B-44E8-88F9-541E5361E266}" destId="{51FE1AAB-0A80-4F18-BE2D-ED42456E4342}" srcOrd="2" destOrd="0" parTransId="{A2784319-C2C6-4BF5-B728-669136F10CD9}" sibTransId="{8D1DC308-0DA1-41AD-A09F-B60255AB0565}"/>
    <dgm:cxn modelId="{85A77DED-C929-4CDD-896A-AF53446A6745}" srcId="{BF2DCD62-E31B-44E8-88F9-541E5361E266}" destId="{DB1067FB-45D0-4DCF-8F9C-2B6027953ACC}" srcOrd="1" destOrd="0" parTransId="{EB69FE0D-ACF1-445B-95EE-99EE2F904E89}" sibTransId="{F8A6B4CB-7470-408C-916C-AD0F330B80AD}"/>
    <dgm:cxn modelId="{266E9809-103A-401D-94BA-F2BA7360E68A}" type="presParOf" srcId="{791362B7-0377-428B-8AC1-45845DDF772C}" destId="{07D54A23-99EE-4B3B-A753-4593DE46B882}" srcOrd="0" destOrd="0" presId="urn:microsoft.com/office/officeart/2005/8/layout/vList5"/>
    <dgm:cxn modelId="{4587537C-7153-4E82-B53A-5BFBC5FF24D5}" type="presParOf" srcId="{07D54A23-99EE-4B3B-A753-4593DE46B882}" destId="{1C97FCF7-DC37-4431-BF75-D1ED33E907D1}" srcOrd="0" destOrd="0" presId="urn:microsoft.com/office/officeart/2005/8/layout/vList5"/>
    <dgm:cxn modelId="{B007B712-7429-4EFD-92F7-E51BF463E4FB}" type="presParOf" srcId="{791362B7-0377-428B-8AC1-45845DDF772C}" destId="{5F1E0F11-490B-4845-A0D6-FE8425035B99}" srcOrd="1" destOrd="0" presId="urn:microsoft.com/office/officeart/2005/8/layout/vList5"/>
    <dgm:cxn modelId="{5EF7DD6E-116B-4219-896D-31DEB5BAF9A3}" type="presParOf" srcId="{791362B7-0377-428B-8AC1-45845DDF772C}" destId="{761E3D24-5D76-447F-B00E-63A2110B024D}" srcOrd="2" destOrd="0" presId="urn:microsoft.com/office/officeart/2005/8/layout/vList5"/>
    <dgm:cxn modelId="{3ECD82D6-E99B-45B4-84C3-2112838ECF2B}" type="presParOf" srcId="{761E3D24-5D76-447F-B00E-63A2110B024D}" destId="{9343D6CA-E8B9-4FC8-A77D-42A68B5296E4}" srcOrd="0" destOrd="0" presId="urn:microsoft.com/office/officeart/2005/8/layout/vList5"/>
    <dgm:cxn modelId="{393F1F8C-62AF-4BBA-B83A-C386DCC935F9}" type="presParOf" srcId="{791362B7-0377-428B-8AC1-45845DDF772C}" destId="{F40DBF03-D19E-4739-86F6-4026D5CA59C3}" srcOrd="3" destOrd="0" presId="urn:microsoft.com/office/officeart/2005/8/layout/vList5"/>
    <dgm:cxn modelId="{392CB9A3-FB4C-4023-83FE-4223834287A4}" type="presParOf" srcId="{791362B7-0377-428B-8AC1-45845DDF772C}" destId="{F3512CB6-02FE-401C-AC7A-47042113E2E1}" srcOrd="4" destOrd="0" presId="urn:microsoft.com/office/officeart/2005/8/layout/vList5"/>
    <dgm:cxn modelId="{32DD496B-B12F-40B2-AD77-99C10E662922}" type="presParOf" srcId="{F3512CB6-02FE-401C-AC7A-47042113E2E1}" destId="{609DE122-8020-4C2B-ABEE-CD324BC47842}" srcOrd="0" destOrd="0" presId="urn:microsoft.com/office/officeart/2005/8/layout/vList5"/>
    <dgm:cxn modelId="{48AD9F96-899F-44E7-B00C-D8572112D3D5}" type="presParOf" srcId="{791362B7-0377-428B-8AC1-45845DDF772C}" destId="{8ED1BC27-FF71-40FC-9ECB-1F73E7B70D4D}" srcOrd="5" destOrd="0" presId="urn:microsoft.com/office/officeart/2005/8/layout/vList5"/>
    <dgm:cxn modelId="{BE6A7ADC-DD38-4ED3-9BE0-815A285B47B9}" type="presParOf" srcId="{791362B7-0377-428B-8AC1-45845DDF772C}" destId="{393A4830-C5CC-4F76-83F3-52F71009D2AC}" srcOrd="6" destOrd="0" presId="urn:microsoft.com/office/officeart/2005/8/layout/vList5"/>
    <dgm:cxn modelId="{9B4AC281-840E-4F9E-B0C3-AB6B8EFBD0CF}" type="presParOf" srcId="{393A4830-C5CC-4F76-83F3-52F71009D2AC}" destId="{95362911-D27D-4FD3-BB6A-22284C24AE27}" srcOrd="0" destOrd="0" presId="urn:microsoft.com/office/officeart/2005/8/layout/vList5"/>
    <dgm:cxn modelId="{EE6A7056-F178-407A-A8BD-0AF557C31F69}" type="presParOf" srcId="{791362B7-0377-428B-8AC1-45845DDF772C}" destId="{1ED83C0C-10CC-47CE-BB4E-A925494B8B45}" srcOrd="7" destOrd="0" presId="urn:microsoft.com/office/officeart/2005/8/layout/vList5"/>
    <dgm:cxn modelId="{5061FC20-1E06-442B-BCAB-E2AC51D6764E}" type="presParOf" srcId="{791362B7-0377-428B-8AC1-45845DDF772C}" destId="{7216EA06-BC43-4282-B021-3E76B914C1C9}" srcOrd="8" destOrd="0" presId="urn:microsoft.com/office/officeart/2005/8/layout/vList5"/>
    <dgm:cxn modelId="{0F77D9DE-F798-4271-BCD6-F9DFFA16157B}" type="presParOf" srcId="{7216EA06-BC43-4282-B021-3E76B914C1C9}" destId="{0AFD9DC7-E64C-4B0E-9871-3D3A627772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5D871-282D-4CB3-89D9-40DE6F614C56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1 – Paul and Ananias the High Priest</a:t>
          </a:r>
        </a:p>
      </dsp:txBody>
      <dsp:txXfrm>
        <a:off x="582645" y="1178"/>
        <a:ext cx="2174490" cy="1304694"/>
      </dsp:txXfrm>
    </dsp:sp>
    <dsp:sp modelId="{FCC11569-5C4B-4A14-A02B-504B3DB91D2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2 – Paul Takes a Side in the Sanhedrin</a:t>
          </a:r>
        </a:p>
      </dsp:txBody>
      <dsp:txXfrm>
        <a:off x="2974584" y="1178"/>
        <a:ext cx="2174490" cy="1304694"/>
      </dsp:txXfrm>
    </dsp:sp>
    <dsp:sp modelId="{CB3FCD96-1F87-4A29-960E-18164D37D0B7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3 – Counterpoint of Jesus versus Jews</a:t>
          </a:r>
        </a:p>
      </dsp:txBody>
      <dsp:txXfrm>
        <a:off x="5366524" y="1178"/>
        <a:ext cx="2174490" cy="1304694"/>
      </dsp:txXfrm>
    </dsp:sp>
    <dsp:sp modelId="{47A023AE-B911-428E-8E57-2D4241791F4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4 – Paul’s Nephew Saves the Day</a:t>
          </a:r>
        </a:p>
      </dsp:txBody>
      <dsp:txXfrm>
        <a:off x="7758464" y="1178"/>
        <a:ext cx="2174490" cy="1304694"/>
      </dsp:txXfrm>
    </dsp:sp>
    <dsp:sp modelId="{2F2FE03C-DA59-493D-B684-C352A9913EA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5 – Claudius Lysias sends Paul away by Night</a:t>
          </a:r>
        </a:p>
      </dsp:txBody>
      <dsp:txXfrm>
        <a:off x="582645" y="1523321"/>
        <a:ext cx="2174490" cy="1304694"/>
      </dsp:txXfrm>
    </dsp:sp>
    <dsp:sp modelId="{4048BB2F-C858-4D61-AD79-7BAA1FC403D1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6 – Antoninus Felix agrees to hear the case</a:t>
          </a:r>
        </a:p>
      </dsp:txBody>
      <dsp:txXfrm>
        <a:off x="2974584" y="1523321"/>
        <a:ext cx="2174490" cy="1304694"/>
      </dsp:txXfrm>
    </dsp:sp>
    <dsp:sp modelId="{A2C376BD-1244-4164-97C9-41C254D55543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7 – Charges against Paul</a:t>
          </a:r>
        </a:p>
      </dsp:txBody>
      <dsp:txXfrm>
        <a:off x="5366524" y="1523321"/>
        <a:ext cx="2174490" cy="1304694"/>
      </dsp:txXfrm>
    </dsp:sp>
    <dsp:sp modelId="{D6F88CF3-FBDA-4D71-85CD-AD7BD6B01EE4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8 – Paul’s Defense</a:t>
          </a:r>
        </a:p>
      </dsp:txBody>
      <dsp:txXfrm>
        <a:off x="7758464" y="1523321"/>
        <a:ext cx="2174490" cy="1304694"/>
      </dsp:txXfrm>
    </dsp:sp>
    <dsp:sp modelId="{7991EEBC-81B3-45D8-A739-A4E728A75711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Scene 9 – Felix’s Inconclusive Verdict</a:t>
          </a:r>
        </a:p>
      </dsp:txBody>
      <dsp:txXfrm>
        <a:off x="417055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7FCF7-DC37-4431-BF75-D1ED33E907D1}">
      <dsp:nvSpPr>
        <dsp:cNvPr id="0" name=""/>
        <dsp:cNvSpPr/>
      </dsp:nvSpPr>
      <dsp:spPr>
        <a:xfrm>
          <a:off x="3364992" y="2070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24:2b-3 Complimentary Exordium</a:t>
          </a:r>
          <a:endParaRPr lang="en-US" sz="2400" kern="1200" dirty="0"/>
        </a:p>
      </dsp:txBody>
      <dsp:txXfrm>
        <a:off x="3403523" y="40601"/>
        <a:ext cx="3708554" cy="712255"/>
      </dsp:txXfrm>
    </dsp:sp>
    <dsp:sp modelId="{9343D6CA-E8B9-4FC8-A77D-42A68B5296E4}">
      <dsp:nvSpPr>
        <dsp:cNvPr id="0" name=""/>
        <dsp:cNvSpPr/>
      </dsp:nvSpPr>
      <dsp:spPr>
        <a:xfrm>
          <a:off x="3364992" y="830853"/>
          <a:ext cx="3781919" cy="1032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24:5a Pestilent (adjective applied by Caesar Claudius to Jewish unrest) </a:t>
          </a:r>
          <a:endParaRPr lang="en-US" sz="2400" kern="1200" dirty="0"/>
        </a:p>
      </dsp:txBody>
      <dsp:txXfrm>
        <a:off x="3415373" y="881234"/>
        <a:ext cx="3681157" cy="931302"/>
      </dsp:txXfrm>
    </dsp:sp>
    <dsp:sp modelId="{609DE122-8020-4C2B-ABEE-CD324BC47842}">
      <dsp:nvSpPr>
        <dsp:cNvPr id="0" name=""/>
        <dsp:cNvSpPr/>
      </dsp:nvSpPr>
      <dsp:spPr>
        <a:xfrm>
          <a:off x="3364992" y="1902383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24:5b Agitator</a:t>
          </a:r>
          <a:endParaRPr lang="en-US" sz="2400" kern="1200" dirty="0"/>
        </a:p>
      </dsp:txBody>
      <dsp:txXfrm>
        <a:off x="3403523" y="1940914"/>
        <a:ext cx="3708554" cy="712255"/>
      </dsp:txXfrm>
    </dsp:sp>
    <dsp:sp modelId="{95362911-D27D-4FD3-BB6A-22284C24AE27}">
      <dsp:nvSpPr>
        <dsp:cNvPr id="0" name=""/>
        <dsp:cNvSpPr/>
      </dsp:nvSpPr>
      <dsp:spPr>
        <a:xfrm>
          <a:off x="3364992" y="2731166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24:5c Ringleader of the Nazarenes</a:t>
          </a:r>
          <a:endParaRPr lang="en-US" sz="2200" kern="1200" dirty="0"/>
        </a:p>
      </dsp:txBody>
      <dsp:txXfrm>
        <a:off x="3403523" y="2769697"/>
        <a:ext cx="3708554" cy="712255"/>
      </dsp:txXfrm>
    </dsp:sp>
    <dsp:sp modelId="{0AFD9DC7-E64C-4B0E-9871-3D3A62777221}">
      <dsp:nvSpPr>
        <dsp:cNvPr id="0" name=""/>
        <dsp:cNvSpPr/>
      </dsp:nvSpPr>
      <dsp:spPr>
        <a:xfrm>
          <a:off x="3364992" y="3562020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24:6 Defiler of the Temple</a:t>
          </a:r>
          <a:endParaRPr lang="en-US" sz="2200" kern="1200" dirty="0"/>
        </a:p>
      </dsp:txBody>
      <dsp:txXfrm>
        <a:off x="3403523" y="3600551"/>
        <a:ext cx="3708554" cy="712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7FCF7-DC37-4431-BF75-D1ED33E907D1}">
      <dsp:nvSpPr>
        <dsp:cNvPr id="0" name=""/>
        <dsp:cNvSpPr/>
      </dsp:nvSpPr>
      <dsp:spPr>
        <a:xfrm>
          <a:off x="3364992" y="2070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24:10b Outdoes </a:t>
          </a:r>
          <a:r>
            <a:rPr lang="en-US" sz="2400" b="1" kern="1200" dirty="0" err="1"/>
            <a:t>Tertullus</a:t>
          </a:r>
          <a:r>
            <a:rPr lang="en-US" sz="2400" b="1" kern="1200" dirty="0"/>
            <a:t>’ Brevity in his </a:t>
          </a:r>
          <a:r>
            <a:rPr lang="en-US" sz="2400" b="1" i="1" kern="1200" dirty="0">
              <a:solidFill>
                <a:srgbClr val="FFC000"/>
              </a:solidFill>
            </a:rPr>
            <a:t>Exordium</a:t>
          </a:r>
          <a:endParaRPr lang="en-US" sz="2400" i="1" kern="1200" dirty="0">
            <a:solidFill>
              <a:srgbClr val="FFC000"/>
            </a:solidFill>
          </a:endParaRPr>
        </a:p>
      </dsp:txBody>
      <dsp:txXfrm>
        <a:off x="3403523" y="40601"/>
        <a:ext cx="3708554" cy="712255"/>
      </dsp:txXfrm>
    </dsp:sp>
    <dsp:sp modelId="{9343D6CA-E8B9-4FC8-A77D-42A68B5296E4}">
      <dsp:nvSpPr>
        <dsp:cNvPr id="0" name=""/>
        <dsp:cNvSpPr/>
      </dsp:nvSpPr>
      <dsp:spPr>
        <a:xfrm>
          <a:off x="3364992" y="830853"/>
          <a:ext cx="3781919" cy="1032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24:11 </a:t>
          </a:r>
          <a:r>
            <a:rPr lang="en-US" sz="2400" b="1" i="1" kern="1200" dirty="0" err="1">
              <a:solidFill>
                <a:srgbClr val="FFC000"/>
              </a:solidFill>
            </a:rPr>
            <a:t>Narratio</a:t>
          </a:r>
          <a:r>
            <a:rPr lang="en-US" sz="2400" b="1" i="1" kern="1200" dirty="0">
              <a:solidFill>
                <a:srgbClr val="FFC000"/>
              </a:solidFill>
            </a:rPr>
            <a:t>: </a:t>
          </a:r>
          <a:r>
            <a:rPr lang="en-US" sz="2400" b="1" kern="1200" dirty="0"/>
            <a:t>“just the facts—12 days since he went to worship </a:t>
          </a:r>
          <a:endParaRPr lang="en-US" sz="2400" kern="1200" dirty="0"/>
        </a:p>
      </dsp:txBody>
      <dsp:txXfrm>
        <a:off x="3415373" y="881234"/>
        <a:ext cx="3681157" cy="931302"/>
      </dsp:txXfrm>
    </dsp:sp>
    <dsp:sp modelId="{609DE122-8020-4C2B-ABEE-CD324BC47842}">
      <dsp:nvSpPr>
        <dsp:cNvPr id="0" name=""/>
        <dsp:cNvSpPr/>
      </dsp:nvSpPr>
      <dsp:spPr>
        <a:xfrm>
          <a:off x="3364992" y="1902383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24:12-13 </a:t>
          </a:r>
          <a:r>
            <a:rPr lang="en-US" sz="2400" b="1" i="1" kern="1200" dirty="0" err="1">
              <a:solidFill>
                <a:srgbClr val="FFC000"/>
              </a:solidFill>
            </a:rPr>
            <a:t>Probatio</a:t>
          </a:r>
          <a:r>
            <a:rPr lang="en-US" sz="2400" b="1" kern="1200" dirty="0"/>
            <a:t> (Proof) </a:t>
          </a:r>
          <a:br>
            <a:rPr lang="en-US" sz="2400" b="1" kern="1200" dirty="0"/>
          </a:br>
          <a:r>
            <a:rPr lang="en-US" sz="2400" b="1" kern="1200" dirty="0"/>
            <a:t>no dispute, no unrest</a:t>
          </a:r>
          <a:endParaRPr lang="en-US" sz="2400" kern="1200" dirty="0"/>
        </a:p>
      </dsp:txBody>
      <dsp:txXfrm>
        <a:off x="3403523" y="1940914"/>
        <a:ext cx="3708554" cy="712255"/>
      </dsp:txXfrm>
    </dsp:sp>
    <dsp:sp modelId="{95362911-D27D-4FD3-BB6A-22284C24AE27}">
      <dsp:nvSpPr>
        <dsp:cNvPr id="0" name=""/>
        <dsp:cNvSpPr/>
      </dsp:nvSpPr>
      <dsp:spPr>
        <a:xfrm>
          <a:off x="3364992" y="2731166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24:14-18 </a:t>
          </a:r>
          <a:r>
            <a:rPr lang="en-US" sz="2100" b="1" i="1" kern="1200" dirty="0" err="1">
              <a:solidFill>
                <a:srgbClr val="FFC000"/>
              </a:solidFill>
            </a:rPr>
            <a:t>Refutatio</a:t>
          </a:r>
          <a:r>
            <a:rPr lang="en-US" sz="2100" b="1" kern="1200" dirty="0"/>
            <a:t> (Refutation) All good till Asian Jews arrived </a:t>
          </a:r>
          <a:endParaRPr lang="en-US" sz="2100" kern="1200" dirty="0"/>
        </a:p>
      </dsp:txBody>
      <dsp:txXfrm>
        <a:off x="3403523" y="2769697"/>
        <a:ext cx="3708554" cy="712255"/>
      </dsp:txXfrm>
    </dsp:sp>
    <dsp:sp modelId="{0AFD9DC7-E64C-4B0E-9871-3D3A62777221}">
      <dsp:nvSpPr>
        <dsp:cNvPr id="0" name=""/>
        <dsp:cNvSpPr/>
      </dsp:nvSpPr>
      <dsp:spPr>
        <a:xfrm>
          <a:off x="3364992" y="3562020"/>
          <a:ext cx="3785616" cy="78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24:19-21 </a:t>
          </a:r>
          <a:r>
            <a:rPr lang="en-US" sz="2100" b="1" i="1" kern="1200" dirty="0" err="1">
              <a:solidFill>
                <a:srgbClr val="FFC000"/>
              </a:solidFill>
            </a:rPr>
            <a:t>Peroratio</a:t>
          </a:r>
          <a:r>
            <a:rPr lang="en-US" sz="2100" b="1" kern="1200" dirty="0"/>
            <a:t> Lack of witnesses and religious issue!</a:t>
          </a:r>
          <a:endParaRPr lang="en-US" sz="2100" kern="1200" dirty="0"/>
        </a:p>
      </dsp:txBody>
      <dsp:txXfrm>
        <a:off x="3403523" y="3600551"/>
        <a:ext cx="3708554" cy="71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F425-96D2-4B9B-58CD-9CC636805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8EDE-4406-32DB-F00A-CDB9B623B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46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EC12-126A-ECBF-8C90-2DA5E700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BD81A-2E20-90D0-A2EA-06470427B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46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107D0-74D3-9B65-8588-BBFB7BFD7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3437B-25E7-5BB6-D465-030832C77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14274-D8F9-C762-6E5C-74252B2C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97B37-B065-4ACF-BBA2-A606221C6DF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AED99-2084-97EF-D649-3274FCDB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6D235-37D0-7436-698E-486A226A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95185-DC02-48FA-81BC-DFB7D43D0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8CED-6116-7B55-7BAF-BFFA5284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E521-5041-4E4D-7EA0-65C85B42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39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A517-16A8-629A-9A73-B0AD46C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9A55C-7F1E-82D0-7BC3-3B4AC848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37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C88F-E592-B6F5-CAE7-2850C086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5494-5848-1C0C-0500-AD022935F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63486-D8BB-F6A7-B953-DB1D7127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4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2BFB-0A70-154A-8B59-3F91F0F1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85763-41EE-FD0E-8D67-C74349905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E7666-172A-0706-935C-6AB827284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A2079-969D-1C7E-5CE0-4DDA85F62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C46E9-FAEF-0C85-1A80-8759B74A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85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5BEC-4BF1-6379-6F0E-76012B81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0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2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B87F-FC7B-A6BB-B84D-690F08F9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2E76C-351D-45AE-C8FD-2E73047D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3886C-75B6-0076-02D3-3D5A497D2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75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627F-DC7F-451B-AB3A-6FA0801B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6BA58-6E55-726E-32AF-E865B8B2F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769C3-85D7-BA59-FE45-322F8517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27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hain&#10;&#10;Description automatically generated">
            <a:extLst>
              <a:ext uri="{FF2B5EF4-FFF2-40B4-BE49-F238E27FC236}">
                <a16:creationId xmlns:a16="http://schemas.microsoft.com/office/drawing/2014/main" id="{9DC5810A-FE66-A2DA-1DC3-490DB8B8EF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8" y="-35201"/>
            <a:ext cx="12272762" cy="68932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F851F-EF5F-FDE5-F6CA-731DEED7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5A3F-3298-082E-7C57-E8000E041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4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FF76-72C6-86E3-9AF2-2509BDADD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to Teach</a:t>
            </a:r>
            <a:br>
              <a:rPr lang="en-US" dirty="0"/>
            </a:br>
            <a:r>
              <a:rPr lang="en-US" dirty="0"/>
              <a:t>Acts 23-24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D322C-1DB7-5E5A-B271-9F95E2BA8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Grace Chinese Christian Church</a:t>
            </a:r>
            <a:br>
              <a:rPr lang="en-US" dirty="0"/>
            </a:br>
            <a:r>
              <a:rPr lang="en-US" dirty="0"/>
              <a:t>Skokie, IL</a:t>
            </a:r>
          </a:p>
        </p:txBody>
      </p:sp>
    </p:spTree>
    <p:extLst>
      <p:ext uri="{BB962C8B-B14F-4D97-AF65-F5344CB8AC3E}">
        <p14:creationId xmlns:p14="http://schemas.microsoft.com/office/powerpoint/2010/main" val="195605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C2B11-75FF-B5C7-94E2-01E3A8A9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4 – Paul’s Nephew Saves the Day</a:t>
            </a:r>
          </a:p>
        </p:txBody>
      </p:sp>
      <p:pic>
        <p:nvPicPr>
          <p:cNvPr id="8" name="Content Placeholder 7" descr="A person in a robe talking to a person in a garment&#10;&#10;Description automatically generated">
            <a:extLst>
              <a:ext uri="{FF2B5EF4-FFF2-40B4-BE49-F238E27FC236}">
                <a16:creationId xmlns:a16="http://schemas.microsoft.com/office/drawing/2014/main" id="{941E2639-49DC-F8ED-BEB1-3B6E705A05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92" y="1825625"/>
            <a:ext cx="4029016" cy="4351338"/>
          </a:xfr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Content Placeholder 9" descr="A painting of a person talking to a person&#10;&#10;Description automatically generated">
            <a:extLst>
              <a:ext uri="{FF2B5EF4-FFF2-40B4-BE49-F238E27FC236}">
                <a16:creationId xmlns:a16="http://schemas.microsoft.com/office/drawing/2014/main" id="{CFFD84D2-CAF2-66C7-57C6-F3052A375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83" y="2705894"/>
            <a:ext cx="5181600" cy="2590800"/>
          </a:xfr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42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63A3-CCBD-E406-8EC6-2492BD2A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188"/>
          </a:xfrm>
        </p:spPr>
        <p:txBody>
          <a:bodyPr/>
          <a:lstStyle/>
          <a:p>
            <a:r>
              <a:rPr lang="en-US" dirty="0"/>
              <a:t>Scene 5 – The Escort in the Night</a:t>
            </a:r>
          </a:p>
        </p:txBody>
      </p:sp>
      <p:pic>
        <p:nvPicPr>
          <p:cNvPr id="6" name="Content Placeholder 5" descr="A group of men in ancient armor&#10;&#10;Description automatically generated">
            <a:extLst>
              <a:ext uri="{FF2B5EF4-FFF2-40B4-BE49-F238E27FC236}">
                <a16:creationId xmlns:a16="http://schemas.microsoft.com/office/drawing/2014/main" id="{E023976A-FC45-BB1D-F5D1-23ACC2F2F4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94" y="1825625"/>
            <a:ext cx="3204012" cy="4351338"/>
          </a:xfr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Content Placeholder 7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938BA9D0-E8A1-4061-F5B9-CAEDA3AFDF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9861"/>
            <a:ext cx="3952973" cy="5129379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573AA58-8E1E-99EE-E582-1399847F1212}"/>
              </a:ext>
            </a:extLst>
          </p:cNvPr>
          <p:cNvSpPr/>
          <p:nvPr/>
        </p:nvSpPr>
        <p:spPr>
          <a:xfrm>
            <a:off x="8295588" y="6052008"/>
            <a:ext cx="725864" cy="301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590EA9-7A97-885E-25E2-F124582284E7}"/>
              </a:ext>
            </a:extLst>
          </p:cNvPr>
          <p:cNvSpPr/>
          <p:nvPr/>
        </p:nvSpPr>
        <p:spPr>
          <a:xfrm>
            <a:off x="7346622" y="4743254"/>
            <a:ext cx="725864" cy="301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EA45B0-6EF6-5ACD-E46A-9471DE7F8B74}"/>
              </a:ext>
            </a:extLst>
          </p:cNvPr>
          <p:cNvSpPr/>
          <p:nvPr/>
        </p:nvSpPr>
        <p:spPr>
          <a:xfrm>
            <a:off x="6836004" y="3198353"/>
            <a:ext cx="725864" cy="301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1F9B-57CC-02D9-747D-450E1119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6 – Felix Agrees to Hear the Case</a:t>
            </a:r>
          </a:p>
        </p:txBody>
      </p:sp>
      <p:pic>
        <p:nvPicPr>
          <p:cNvPr id="6" name="Content Placeholder 5" descr="A painting of a person in a robe&#10;&#10;Description automatically generated">
            <a:extLst>
              <a:ext uri="{FF2B5EF4-FFF2-40B4-BE49-F238E27FC236}">
                <a16:creationId xmlns:a16="http://schemas.microsoft.com/office/drawing/2014/main" id="{8AB75E6F-5673-60C2-886E-9CD8D98A52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3" y="1968245"/>
            <a:ext cx="3148553" cy="4198071"/>
          </a:xfr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Content Placeholder 9" descr="A painting of a person sitting on a throne&#10;&#10;Description automatically generated">
            <a:extLst>
              <a:ext uri="{FF2B5EF4-FFF2-40B4-BE49-F238E27FC236}">
                <a16:creationId xmlns:a16="http://schemas.microsoft.com/office/drawing/2014/main" id="{F16F30FA-C206-B07E-7D8B-8F571070B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02" y="1932865"/>
            <a:ext cx="3285085" cy="4560010"/>
          </a:xfr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193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FE5C23-3126-799A-370E-2E6883BF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Scene 7 – List of Charges Against Paul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C0B4D61-71C5-2992-B575-D969DA230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783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FE5C23-3126-799A-370E-2E6883BF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Scene 8 – Paul’s Defense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C0B4D61-71C5-2992-B575-D969DA230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60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8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C5BA-F3AB-EDC2-D75C-41DFD957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32" y="365125"/>
            <a:ext cx="10799302" cy="1325563"/>
          </a:xfrm>
        </p:spPr>
        <p:txBody>
          <a:bodyPr/>
          <a:lstStyle/>
          <a:p>
            <a:r>
              <a:rPr lang="en-US" dirty="0"/>
              <a:t>What ARE The Facts?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E2C13B-F498-08B5-D267-41072B569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24688"/>
              </p:ext>
            </p:extLst>
          </p:nvPr>
        </p:nvGraphicFramePr>
        <p:xfrm>
          <a:off x="624232" y="1825625"/>
          <a:ext cx="10799304" cy="2971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9768">
                  <a:extLst>
                    <a:ext uri="{9D8B030D-6E8A-4147-A177-3AD203B41FA5}">
                      <a16:colId xmlns:a16="http://schemas.microsoft.com/office/drawing/2014/main" val="3761214729"/>
                    </a:ext>
                  </a:extLst>
                </a:gridCol>
                <a:gridCol w="3599768">
                  <a:extLst>
                    <a:ext uri="{9D8B030D-6E8A-4147-A177-3AD203B41FA5}">
                      <a16:colId xmlns:a16="http://schemas.microsoft.com/office/drawing/2014/main" val="2166888359"/>
                    </a:ext>
                  </a:extLst>
                </a:gridCol>
                <a:gridCol w="3599768">
                  <a:extLst>
                    <a:ext uri="{9D8B030D-6E8A-4147-A177-3AD203B41FA5}">
                      <a16:colId xmlns:a16="http://schemas.microsoft.com/office/drawing/2014/main" val="191046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ptos Narrow" panose="020B0004020202020204" pitchFamily="34" charset="0"/>
                        </a:rPr>
                        <a:t>List of Days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ptos Narrow" panose="020B0004020202020204" pitchFamily="34" charset="0"/>
                        </a:rPr>
                        <a:t>Reference in Acts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ptos Narrow" panose="020B0004020202020204" pitchFamily="34" charset="0"/>
                        </a:rPr>
                        <a:t>Activity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54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21:17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Arrival in Jerusalem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453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Second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21:18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Meeting with James and elders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81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Third - Ninth Days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21:27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Seven days of purification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45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Tenth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Sanhedrin hearing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9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Eleventh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23:11-12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plot to assassinate Paul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79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Twelfth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23:31-33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 (escape to Caesarea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447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13-17th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24:01:00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Hearing after five (5) days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67248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55C96F-EA7F-C1C8-4F7C-D7CEBAD0E7DD}"/>
              </a:ext>
            </a:extLst>
          </p:cNvPr>
          <p:cNvSpPr txBox="1"/>
          <p:nvPr/>
        </p:nvSpPr>
        <p:spPr>
          <a:xfrm>
            <a:off x="624232" y="4997238"/>
            <a:ext cx="10799303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Adapted from Keener, Craig, </a:t>
            </a:r>
            <a:r>
              <a:rPr lang="en-US" sz="2800" i="1" dirty="0">
                <a:solidFill>
                  <a:srgbClr val="FFC000"/>
                </a:solidFill>
              </a:rPr>
              <a:t>Acts: An Exegetical Commentary: Volume 4: </a:t>
            </a:r>
            <a:br>
              <a:rPr lang="en-US" sz="2800" i="1" dirty="0">
                <a:solidFill>
                  <a:srgbClr val="FFC000"/>
                </a:solidFill>
              </a:rPr>
            </a:br>
            <a:r>
              <a:rPr lang="en-US" sz="2800" i="1" dirty="0">
                <a:solidFill>
                  <a:srgbClr val="FFC000"/>
                </a:solidFill>
              </a:rPr>
              <a:t>24:1-28:31</a:t>
            </a:r>
            <a:r>
              <a:rPr lang="en-US" sz="2800" dirty="0">
                <a:solidFill>
                  <a:srgbClr val="FFC000"/>
                </a:solidFill>
              </a:rPr>
              <a:t> (Grand Rapids, MI: Baker Academic, 2015, p. 3392.</a:t>
            </a:r>
          </a:p>
        </p:txBody>
      </p:sp>
    </p:spTree>
    <p:extLst>
      <p:ext uri="{BB962C8B-B14F-4D97-AF65-F5344CB8AC3E}">
        <p14:creationId xmlns:p14="http://schemas.microsoft.com/office/powerpoint/2010/main" val="305813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2896-F547-02DB-8060-DBB5579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9 – Before Felix and Drusilla</a:t>
            </a:r>
          </a:p>
        </p:txBody>
      </p:sp>
      <p:pic>
        <p:nvPicPr>
          <p:cNvPr id="5" name="Content Placeholder 4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89970C8C-8FFD-451C-FE51-824302EC9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17" y="1825625"/>
            <a:ext cx="7105966" cy="4351338"/>
          </a:xfr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660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252-F149-ED8C-A59E-708A3349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Scenes in Acts 23 and 24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0778B-94D2-9B04-2A56-2B9A2F27A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252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84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3FCE6-E495-6850-0CF9-52D9CECC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1: Ananias, Paul, Sanhedrin</a:t>
            </a:r>
          </a:p>
        </p:txBody>
      </p:sp>
      <p:pic>
        <p:nvPicPr>
          <p:cNvPr id="8" name="Content Placeholder 7" descr="A painting of a person in a white robe&#10;&#10;Description automatically generated">
            <a:extLst>
              <a:ext uri="{FF2B5EF4-FFF2-40B4-BE49-F238E27FC236}">
                <a16:creationId xmlns:a16="http://schemas.microsoft.com/office/drawing/2014/main" id="{3A4C0F3B-9C4D-991A-60AB-90B80099EB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2201693"/>
            <a:ext cx="4562764" cy="3669773"/>
          </a:xfrm>
          <a:ln w="635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3180-3C91-19E7-2A6E-C78D1D1B1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Paul’s bold look (v. 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4 point defense (v. 1)</a:t>
            </a:r>
            <a:br>
              <a:rPr lang="en-US" dirty="0"/>
            </a:br>
            <a:r>
              <a:rPr lang="en-US" dirty="0"/>
              <a:t>a) conformity w/ God’s law</a:t>
            </a:r>
            <a:br>
              <a:rPr lang="en-US" dirty="0"/>
            </a:br>
            <a:r>
              <a:rPr lang="en-US" dirty="0"/>
              <a:t>b) lived God’s standard</a:t>
            </a:r>
            <a:br>
              <a:rPr lang="en-US" dirty="0"/>
            </a:br>
            <a:r>
              <a:rPr lang="en-US" dirty="0"/>
              <a:t>c) total (all) obedience</a:t>
            </a:r>
            <a:br>
              <a:rPr lang="en-US" dirty="0"/>
            </a:br>
            <a:r>
              <a:rPr lang="en-US" dirty="0"/>
              <a:t>d) through the present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Ananias orders a strike on the mouth</a:t>
            </a:r>
          </a:p>
        </p:txBody>
      </p:sp>
    </p:spTree>
    <p:extLst>
      <p:ext uri="{BB962C8B-B14F-4D97-AF65-F5344CB8AC3E}">
        <p14:creationId xmlns:p14="http://schemas.microsoft.com/office/powerpoint/2010/main" val="42221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B313-17CF-D174-20A9-03665E35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Violence and Cursing?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1EC7-A336-DFF7-273D-55CB10F55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948340" cy="4499761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Order to strike Paul (v. 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Paul’s call on the Lord to strike</a:t>
            </a:r>
            <a:br>
              <a:rPr lang="en-US" dirty="0"/>
            </a:br>
            <a:r>
              <a:rPr lang="en-US" dirty="0"/>
              <a:t>Ananias (v. 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Like Moses’ “curses” in Deuteronomy 28 if Israel abandons God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“whitewashed wall” conveys</a:t>
            </a:r>
            <a:br>
              <a:rPr lang="en-US" dirty="0"/>
            </a:br>
            <a:r>
              <a:rPr lang="en-US" dirty="0"/>
              <a:t>Ezekiel 13:8-15 and Matthew 23:27</a:t>
            </a:r>
          </a:p>
        </p:txBody>
      </p:sp>
      <p:pic>
        <p:nvPicPr>
          <p:cNvPr id="10" name="Content Placeholder 9" descr="A person in a robe pointing at a person&#10;&#10;Description automatically generated">
            <a:extLst>
              <a:ext uri="{FF2B5EF4-FFF2-40B4-BE49-F238E27FC236}">
                <a16:creationId xmlns:a16="http://schemas.microsoft.com/office/drawing/2014/main" id="{5378A5CF-FF12-4B2B-57EF-C30AD877A4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61" y="1825625"/>
            <a:ext cx="3232284" cy="4433773"/>
          </a:xfr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97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2E30-8902-45F5-DAB8-9DA52289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2: Paul Takes a Side in the Sanhedrin </a:t>
            </a:r>
          </a:p>
        </p:txBody>
      </p:sp>
      <p:pic>
        <p:nvPicPr>
          <p:cNvPr id="8" name="Content Placeholder 7" descr="A group of people in a room&#10;&#10;Description automatically generated">
            <a:extLst>
              <a:ext uri="{FF2B5EF4-FFF2-40B4-BE49-F238E27FC236}">
                <a16:creationId xmlns:a16="http://schemas.microsoft.com/office/drawing/2014/main" id="{F18ACFD5-91F3-1458-A78E-F5840DB76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1839774"/>
            <a:ext cx="3837364" cy="4337189"/>
          </a:xfrm>
          <a:ln w="635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2367B-2D88-C752-A0A0-34B28212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206" y="1825625"/>
            <a:ext cx="6357594" cy="4351338"/>
          </a:xfrm>
        </p:spPr>
        <p:txBody>
          <a:bodyPr/>
          <a:lstStyle/>
          <a:p>
            <a:r>
              <a:rPr lang="en-US" dirty="0"/>
              <a:t>Divided between Sadducees as Roman sympathizers and Pharisees as silent protestors vs. Rome</a:t>
            </a:r>
          </a:p>
          <a:p>
            <a:r>
              <a:rPr lang="en-US" dirty="0"/>
              <a:t>Divided between the Pentateuch only Sadducees and the Pharisees who “interpreted” the Law</a:t>
            </a:r>
          </a:p>
          <a:p>
            <a:r>
              <a:rPr lang="en-US" dirty="0"/>
              <a:t>Divided by the no-supernatural Sadducees and the open to angels and resurrection Pharisees</a:t>
            </a:r>
          </a:p>
        </p:txBody>
      </p:sp>
    </p:spTree>
    <p:extLst>
      <p:ext uri="{BB962C8B-B14F-4D97-AF65-F5344CB8AC3E}">
        <p14:creationId xmlns:p14="http://schemas.microsoft.com/office/powerpoint/2010/main" val="58988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7E6D-9437-9531-6DCD-1F49A506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12979" cy="1600200"/>
          </a:xfrm>
        </p:spPr>
        <p:txBody>
          <a:bodyPr anchor="ctr">
            <a:normAutofit/>
          </a:bodyPr>
          <a:lstStyle/>
          <a:p>
            <a:r>
              <a:rPr lang="en-US" dirty="0"/>
              <a:t>Paul’s Stratagem</a:t>
            </a:r>
          </a:p>
        </p:txBody>
      </p:sp>
      <p:pic>
        <p:nvPicPr>
          <p:cNvPr id="8" name="Content Placeholder 7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A4234A89-927E-D115-BB14-7AD14CB3F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8306"/>
            <a:ext cx="6172200" cy="3471862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FA635-5537-F710-72EB-F568CC46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12979" cy="381158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Intentionally divide and conquer?</a:t>
            </a:r>
          </a:p>
          <a:p>
            <a:r>
              <a:rPr lang="en-US" sz="2400" dirty="0"/>
              <a:t>Build sympathy with the Pharisaic minority?</a:t>
            </a:r>
          </a:p>
          <a:p>
            <a:r>
              <a:rPr lang="en-US" sz="2400" dirty="0"/>
              <a:t>Use general belief in resurrection to bridge divide between Judaism and Christianity and lead to Jesus’ resurrection?</a:t>
            </a:r>
          </a:p>
          <a:p>
            <a:r>
              <a:rPr lang="en-US" sz="2400" dirty="0"/>
              <a:t>Have some see him as “victim” because of being in the minority and believing in resurrection?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D158CD-4FA9-971A-968E-9AE75C12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in Antonia Fortress, But in Custody</a:t>
            </a:r>
          </a:p>
        </p:txBody>
      </p:sp>
      <p:pic>
        <p:nvPicPr>
          <p:cNvPr id="9" name="Content Placeholder 8" descr="An old stone building&#10;&#10;Description automatically generated">
            <a:extLst>
              <a:ext uri="{FF2B5EF4-FFF2-40B4-BE49-F238E27FC236}">
                <a16:creationId xmlns:a16="http://schemas.microsoft.com/office/drawing/2014/main" id="{2B48A8DF-87A3-DBB2-C61E-D5E6A5AF92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1124"/>
            <a:ext cx="5181600" cy="2720339"/>
          </a:xfr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Content Placeholder 12" descr="A painting of a building with people&#10;&#10;Description automatically generated">
            <a:extLst>
              <a:ext uri="{FF2B5EF4-FFF2-40B4-BE49-F238E27FC236}">
                <a16:creationId xmlns:a16="http://schemas.microsoft.com/office/drawing/2014/main" id="{7D68C3BB-A36D-36A7-F568-50CAA77F9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8000"/>
            <a:ext cx="5181600" cy="3326587"/>
          </a:xfr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233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8A34-431B-67B2-22C8-6B9B65F5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3—Jesus’ Assurance vs. Jews’ Action</a:t>
            </a:r>
          </a:p>
        </p:txBody>
      </p:sp>
      <p:pic>
        <p:nvPicPr>
          <p:cNvPr id="6" name="Content Placeholder 5" descr="A person in a white robe&#10;&#10;Description automatically generated">
            <a:extLst>
              <a:ext uri="{FF2B5EF4-FFF2-40B4-BE49-F238E27FC236}">
                <a16:creationId xmlns:a16="http://schemas.microsoft.com/office/drawing/2014/main" id="{4E3FCD68-BC50-FE39-266A-2F52BEEE0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6810"/>
            <a:ext cx="5181600" cy="2908968"/>
          </a:xfrm>
          <a:ln w="508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Content Placeholder 7" descr="A group of men in clothing&#10;&#10;Description automatically generated">
            <a:extLst>
              <a:ext uri="{FF2B5EF4-FFF2-40B4-BE49-F238E27FC236}">
                <a16:creationId xmlns:a16="http://schemas.microsoft.com/office/drawing/2014/main" id="{EE8C4058-760D-F197-FE10-6808D5512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49" y="2440541"/>
            <a:ext cx="4615160" cy="3015237"/>
          </a:xfr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700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8F0195-1941-5470-792C-1D788E99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Unholy Plot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01F1-D5A9-6F0C-B9E4-8428F651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verb for binding the oath incorporates the word “anathema” – a curse for unbelievers</a:t>
            </a:r>
          </a:p>
          <a:p>
            <a:r>
              <a:rPr lang="en-US" sz="3600" dirty="0"/>
              <a:t>The fasting, especially with drinking, indicates that they felt an urgency – possibly worried about unraveling</a:t>
            </a:r>
          </a:p>
          <a:p>
            <a:r>
              <a:rPr lang="en-US" sz="3600" dirty="0"/>
              <a:t>40 = 4 (natural order) * 10 (sufficiency)</a:t>
            </a:r>
          </a:p>
          <a:p>
            <a:r>
              <a:rPr lang="en-US" sz="3600" dirty="0"/>
              <a:t>Even the priests are complicit</a:t>
            </a:r>
          </a:p>
        </p:txBody>
      </p:sp>
    </p:spTree>
    <p:extLst>
      <p:ext uri="{BB962C8B-B14F-4D97-AF65-F5344CB8AC3E}">
        <p14:creationId xmlns:p14="http://schemas.microsoft.com/office/powerpoint/2010/main" val="14161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9D72844-C0C9-446A-A9DA-E6D61384E825}" vid="{41FB9AEF-89A4-48F6-9066-7AA89600E2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chain</Template>
  <TotalTime>859</TotalTime>
  <Words>604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 Narrow</vt:lpstr>
      <vt:lpstr>Arial</vt:lpstr>
      <vt:lpstr>Calibri</vt:lpstr>
      <vt:lpstr>Wingdings</vt:lpstr>
      <vt:lpstr>Office Theme</vt:lpstr>
      <vt:lpstr>Preparing to Teach Acts 23-24</vt:lpstr>
      <vt:lpstr>Scenes in Acts 23 and 24</vt:lpstr>
      <vt:lpstr>Scene 1: Ananias, Paul, Sanhedrin</vt:lpstr>
      <vt:lpstr>Violence and Cursing?</vt:lpstr>
      <vt:lpstr>Scene 2: Paul Takes a Side in the Sanhedrin </vt:lpstr>
      <vt:lpstr>Paul’s Stratagem</vt:lpstr>
      <vt:lpstr>Safe in Antonia Fortress, But in Custody</vt:lpstr>
      <vt:lpstr>Scene 3—Jesus’ Assurance vs. Jews’ Action</vt:lpstr>
      <vt:lpstr>The Unholy Plot</vt:lpstr>
      <vt:lpstr>Scene 4 – Paul’s Nephew Saves the Day</vt:lpstr>
      <vt:lpstr>Scene 5 – The Escort in the Night</vt:lpstr>
      <vt:lpstr>Scene 6 – Felix Agrees to Hear the Case</vt:lpstr>
      <vt:lpstr>Scene 7 – List of Charges Against Paul</vt:lpstr>
      <vt:lpstr>Scene 8 – Paul’s Defense</vt:lpstr>
      <vt:lpstr>What ARE The Facts?</vt:lpstr>
      <vt:lpstr>Scene 9 – Before Felix and Drusilla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Teach Acts 23-24</dc:title>
  <dc:creator>Johnny Wilson</dc:creator>
  <cp:lastModifiedBy>Johnny Wilson</cp:lastModifiedBy>
  <cp:revision>15</cp:revision>
  <dcterms:created xsi:type="dcterms:W3CDTF">2024-03-20T17:47:36Z</dcterms:created>
  <dcterms:modified xsi:type="dcterms:W3CDTF">2024-03-21T22:18:35Z</dcterms:modified>
</cp:coreProperties>
</file>