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1119" r:id="rId3"/>
    <p:sldId id="274" r:id="rId4"/>
    <p:sldId id="1120" r:id="rId5"/>
    <p:sldId id="1121" r:id="rId6"/>
    <p:sldId id="1122" r:id="rId7"/>
    <p:sldId id="1123" r:id="rId8"/>
    <p:sldId id="1124" r:id="rId9"/>
    <p:sldId id="1126" r:id="rId10"/>
    <p:sldId id="1127" r:id="rId11"/>
    <p:sldId id="1128" r:id="rId12"/>
    <p:sldId id="1129" r:id="rId13"/>
    <p:sldId id="1130" r:id="rId14"/>
    <p:sldId id="1131" r:id="rId15"/>
    <p:sldId id="259" r:id="rId16"/>
    <p:sldId id="258" r:id="rId17"/>
    <p:sldId id="264" r:id="rId18"/>
    <p:sldId id="260" r:id="rId19"/>
    <p:sldId id="261" r:id="rId20"/>
    <p:sldId id="265" r:id="rId21"/>
    <p:sldId id="262" r:id="rId22"/>
    <p:sldId id="26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6" d="100"/>
          <a:sy n="106" d="100"/>
        </p:scale>
        <p:origin x="22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C6490-8B2B-42CD-8B3A-E0F318F0C3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337D33-CA3E-49C8-BCFF-12ABADB062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6D5061-1A71-4E9A-853E-CB29A6FE44B1}"/>
              </a:ext>
            </a:extLst>
          </p:cNvPr>
          <p:cNvSpPr>
            <a:spLocks noGrp="1"/>
          </p:cNvSpPr>
          <p:nvPr>
            <p:ph type="dt" sz="half" idx="10"/>
          </p:nvPr>
        </p:nvSpPr>
        <p:spPr/>
        <p:txBody>
          <a:bodyPr/>
          <a:lstStyle/>
          <a:p>
            <a:fld id="{F585F6F4-5915-4DB7-8169-3C9C2D54B04A}" type="datetimeFigureOut">
              <a:rPr lang="en-US" smtClean="0"/>
              <a:t>11/30/2023</a:t>
            </a:fld>
            <a:endParaRPr lang="en-US"/>
          </a:p>
        </p:txBody>
      </p:sp>
      <p:sp>
        <p:nvSpPr>
          <p:cNvPr id="5" name="Footer Placeholder 4">
            <a:extLst>
              <a:ext uri="{FF2B5EF4-FFF2-40B4-BE49-F238E27FC236}">
                <a16:creationId xmlns:a16="http://schemas.microsoft.com/office/drawing/2014/main" id="{D854880D-48C9-452C-B306-02507B9E2E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D2305F-D195-4B57-9CED-0A704971A0C5}"/>
              </a:ext>
            </a:extLst>
          </p:cNvPr>
          <p:cNvSpPr>
            <a:spLocks noGrp="1"/>
          </p:cNvSpPr>
          <p:nvPr>
            <p:ph type="sldNum" sz="quarter" idx="12"/>
          </p:nvPr>
        </p:nvSpPr>
        <p:spPr/>
        <p:txBody>
          <a:bodyPr/>
          <a:lstStyle/>
          <a:p>
            <a:fld id="{8EA535F1-8F42-408F-BF40-0445624CB3AF}" type="slidenum">
              <a:rPr lang="en-US" smtClean="0"/>
              <a:t>‹#›</a:t>
            </a:fld>
            <a:endParaRPr lang="en-US"/>
          </a:p>
        </p:txBody>
      </p:sp>
    </p:spTree>
    <p:extLst>
      <p:ext uri="{BB962C8B-B14F-4D97-AF65-F5344CB8AC3E}">
        <p14:creationId xmlns:p14="http://schemas.microsoft.com/office/powerpoint/2010/main" val="3213596309"/>
      </p:ext>
    </p:extLst>
  </p:cSld>
  <p:clrMapOvr>
    <a:masterClrMapping/>
  </p:clrMapOvr>
  <mc:AlternateContent xmlns:mc="http://schemas.openxmlformats.org/markup-compatibility/2006" xmlns:p14="http://schemas.microsoft.com/office/powerpoint/2010/main">
    <mc:Choice Requires="p14">
      <p:transition spd="slow" p14:dur="1750">
        <p:cover dir="ld"/>
      </p:transition>
    </mc:Choice>
    <mc:Fallback xmlns="">
      <p:transition spd="slow">
        <p:cover dir="ld"/>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D9B37-80D4-45A8-87C7-3909856819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236091-2FC3-4B8D-B8C2-7F779DE9F7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A0F4E6-5C23-4B24-B985-A224937B7F48}"/>
              </a:ext>
            </a:extLst>
          </p:cNvPr>
          <p:cNvSpPr>
            <a:spLocks noGrp="1"/>
          </p:cNvSpPr>
          <p:nvPr>
            <p:ph type="dt" sz="half" idx="10"/>
          </p:nvPr>
        </p:nvSpPr>
        <p:spPr/>
        <p:txBody>
          <a:bodyPr/>
          <a:lstStyle/>
          <a:p>
            <a:fld id="{F585F6F4-5915-4DB7-8169-3C9C2D54B04A}" type="datetimeFigureOut">
              <a:rPr lang="en-US" smtClean="0"/>
              <a:t>11/30/2023</a:t>
            </a:fld>
            <a:endParaRPr lang="en-US"/>
          </a:p>
        </p:txBody>
      </p:sp>
      <p:sp>
        <p:nvSpPr>
          <p:cNvPr id="5" name="Footer Placeholder 4">
            <a:extLst>
              <a:ext uri="{FF2B5EF4-FFF2-40B4-BE49-F238E27FC236}">
                <a16:creationId xmlns:a16="http://schemas.microsoft.com/office/drawing/2014/main" id="{9706AE03-8D2C-436F-AC16-014E673434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77635F-B2D9-4B2A-A7B3-E29C7AEAA64D}"/>
              </a:ext>
            </a:extLst>
          </p:cNvPr>
          <p:cNvSpPr>
            <a:spLocks noGrp="1"/>
          </p:cNvSpPr>
          <p:nvPr>
            <p:ph type="sldNum" sz="quarter" idx="12"/>
          </p:nvPr>
        </p:nvSpPr>
        <p:spPr/>
        <p:txBody>
          <a:bodyPr/>
          <a:lstStyle/>
          <a:p>
            <a:fld id="{8EA535F1-8F42-408F-BF40-0445624CB3AF}" type="slidenum">
              <a:rPr lang="en-US" smtClean="0"/>
              <a:t>‹#›</a:t>
            </a:fld>
            <a:endParaRPr lang="en-US"/>
          </a:p>
        </p:txBody>
      </p:sp>
    </p:spTree>
    <p:extLst>
      <p:ext uri="{BB962C8B-B14F-4D97-AF65-F5344CB8AC3E}">
        <p14:creationId xmlns:p14="http://schemas.microsoft.com/office/powerpoint/2010/main" val="1626152196"/>
      </p:ext>
    </p:extLst>
  </p:cSld>
  <p:clrMapOvr>
    <a:masterClrMapping/>
  </p:clrMapOvr>
  <mc:AlternateContent xmlns:mc="http://schemas.openxmlformats.org/markup-compatibility/2006" xmlns:p14="http://schemas.microsoft.com/office/powerpoint/2010/main">
    <mc:Choice Requires="p14">
      <p:transition spd="slow" p14:dur="1750">
        <p:cover dir="ld"/>
      </p:transition>
    </mc:Choice>
    <mc:Fallback xmlns="">
      <p:transition spd="slow">
        <p:cover dir="ld"/>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805A8C-F342-4F0B-928C-60E482BD94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3F91AF-E19D-46F8-A807-96745EA03A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2A1CBA-DD80-4877-834E-1AA37A09C289}"/>
              </a:ext>
            </a:extLst>
          </p:cNvPr>
          <p:cNvSpPr>
            <a:spLocks noGrp="1"/>
          </p:cNvSpPr>
          <p:nvPr>
            <p:ph type="dt" sz="half" idx="10"/>
          </p:nvPr>
        </p:nvSpPr>
        <p:spPr/>
        <p:txBody>
          <a:bodyPr/>
          <a:lstStyle/>
          <a:p>
            <a:fld id="{F585F6F4-5915-4DB7-8169-3C9C2D54B04A}" type="datetimeFigureOut">
              <a:rPr lang="en-US" smtClean="0"/>
              <a:t>11/30/2023</a:t>
            </a:fld>
            <a:endParaRPr lang="en-US"/>
          </a:p>
        </p:txBody>
      </p:sp>
      <p:sp>
        <p:nvSpPr>
          <p:cNvPr id="5" name="Footer Placeholder 4">
            <a:extLst>
              <a:ext uri="{FF2B5EF4-FFF2-40B4-BE49-F238E27FC236}">
                <a16:creationId xmlns:a16="http://schemas.microsoft.com/office/drawing/2014/main" id="{DEE7590D-EF58-44B7-9ADA-F27CC65DAB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4F844F-3366-4BE2-90D6-0460B6B27EB7}"/>
              </a:ext>
            </a:extLst>
          </p:cNvPr>
          <p:cNvSpPr>
            <a:spLocks noGrp="1"/>
          </p:cNvSpPr>
          <p:nvPr>
            <p:ph type="sldNum" sz="quarter" idx="12"/>
          </p:nvPr>
        </p:nvSpPr>
        <p:spPr/>
        <p:txBody>
          <a:bodyPr/>
          <a:lstStyle/>
          <a:p>
            <a:fld id="{8EA535F1-8F42-408F-BF40-0445624CB3AF}" type="slidenum">
              <a:rPr lang="en-US" smtClean="0"/>
              <a:t>‹#›</a:t>
            </a:fld>
            <a:endParaRPr lang="en-US"/>
          </a:p>
        </p:txBody>
      </p:sp>
    </p:spTree>
    <p:extLst>
      <p:ext uri="{BB962C8B-B14F-4D97-AF65-F5344CB8AC3E}">
        <p14:creationId xmlns:p14="http://schemas.microsoft.com/office/powerpoint/2010/main" val="1574435561"/>
      </p:ext>
    </p:extLst>
  </p:cSld>
  <p:clrMapOvr>
    <a:masterClrMapping/>
  </p:clrMapOvr>
  <mc:AlternateContent xmlns:mc="http://schemas.openxmlformats.org/markup-compatibility/2006" xmlns:p14="http://schemas.microsoft.com/office/powerpoint/2010/main">
    <mc:Choice Requires="p14">
      <p:transition spd="slow" p14:dur="1750">
        <p:cover dir="ld"/>
      </p:transition>
    </mc:Choice>
    <mc:Fallback xmlns="">
      <p:transition spd="slow">
        <p:cover dir="ld"/>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2133600"/>
            <a:ext cx="5080000" cy="4114800"/>
          </a:xfrm>
        </p:spPr>
        <p:txBody>
          <a:bodyPr/>
          <a:lstStyle/>
          <a:p>
            <a:pPr lvl="0"/>
            <a:endParaRPr lang="en-US" noProof="0"/>
          </a:p>
        </p:txBody>
      </p:sp>
      <p:sp>
        <p:nvSpPr>
          <p:cNvPr id="4" name="Text Placeholder 3"/>
          <p:cNvSpPr>
            <a:spLocks noGrp="1"/>
          </p:cNvSpPr>
          <p:nvPr>
            <p:ph type="body" sz="half" idx="2"/>
          </p:nvPr>
        </p:nvSpPr>
        <p:spPr>
          <a:xfrm>
            <a:off x="6197600" y="21336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7"/>
          <p:cNvSpPr>
            <a:spLocks noGrp="1" noChangeArrowheads="1"/>
          </p:cNvSpPr>
          <p:nvPr>
            <p:ph type="dt" sz="half" idx="10"/>
          </p:nvPr>
        </p:nvSpPr>
        <p:spPr>
          <a:ln/>
        </p:spPr>
        <p:txBody>
          <a:bodyPr/>
          <a:lstStyle>
            <a:lvl1pPr>
              <a:defRPr/>
            </a:lvl1pPr>
          </a:lstStyle>
          <a:p>
            <a:pPr>
              <a:defRPr/>
            </a:pPr>
            <a:endParaRPr lang="en-US"/>
          </a:p>
        </p:txBody>
      </p:sp>
      <p:sp>
        <p:nvSpPr>
          <p:cNvPr id="6" name="Rectangle 98"/>
          <p:cNvSpPr>
            <a:spLocks noGrp="1" noChangeArrowheads="1"/>
          </p:cNvSpPr>
          <p:nvPr>
            <p:ph type="ftr" sz="quarter" idx="11"/>
          </p:nvPr>
        </p:nvSpPr>
        <p:spPr>
          <a:ln/>
        </p:spPr>
        <p:txBody>
          <a:bodyPr/>
          <a:lstStyle>
            <a:lvl1pPr>
              <a:defRPr/>
            </a:lvl1pPr>
          </a:lstStyle>
          <a:p>
            <a:pPr>
              <a:defRPr/>
            </a:pPr>
            <a:endParaRPr lang="en-US"/>
          </a:p>
        </p:txBody>
      </p:sp>
      <p:sp>
        <p:nvSpPr>
          <p:cNvPr id="7" name="Rectangle 99"/>
          <p:cNvSpPr>
            <a:spLocks noGrp="1" noChangeArrowheads="1"/>
          </p:cNvSpPr>
          <p:nvPr>
            <p:ph type="sldNum" sz="quarter" idx="12"/>
          </p:nvPr>
        </p:nvSpPr>
        <p:spPr>
          <a:ln/>
        </p:spPr>
        <p:txBody>
          <a:bodyPr/>
          <a:lstStyle>
            <a:lvl1pPr>
              <a:defRPr/>
            </a:lvl1pPr>
          </a:lstStyle>
          <a:p>
            <a:pPr>
              <a:defRPr/>
            </a:pPr>
            <a:fld id="{5B76D028-0EB0-47D8-A04E-4207F3B0E518}" type="slidenum">
              <a:rPr lang="en-US"/>
              <a:pPr>
                <a:defRPr/>
              </a:pPr>
              <a:t>‹#›</a:t>
            </a:fld>
            <a:endParaRPr lang="en-US"/>
          </a:p>
        </p:txBody>
      </p:sp>
    </p:spTree>
    <p:extLst>
      <p:ext uri="{BB962C8B-B14F-4D97-AF65-F5344CB8AC3E}">
        <p14:creationId xmlns:p14="http://schemas.microsoft.com/office/powerpoint/2010/main" val="368506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7736C-904B-4BAE-BCD5-A3886DD576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7AB9A9-8296-4513-91DF-1AB257E394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2A4E6B-297A-4948-8BD8-E9BC9D2A5113}"/>
              </a:ext>
            </a:extLst>
          </p:cNvPr>
          <p:cNvSpPr>
            <a:spLocks noGrp="1"/>
          </p:cNvSpPr>
          <p:nvPr>
            <p:ph type="dt" sz="half" idx="10"/>
          </p:nvPr>
        </p:nvSpPr>
        <p:spPr/>
        <p:txBody>
          <a:bodyPr/>
          <a:lstStyle/>
          <a:p>
            <a:fld id="{F585F6F4-5915-4DB7-8169-3C9C2D54B04A}" type="datetimeFigureOut">
              <a:rPr lang="en-US" smtClean="0"/>
              <a:t>11/30/2023</a:t>
            </a:fld>
            <a:endParaRPr lang="en-US"/>
          </a:p>
        </p:txBody>
      </p:sp>
      <p:sp>
        <p:nvSpPr>
          <p:cNvPr id="5" name="Footer Placeholder 4">
            <a:extLst>
              <a:ext uri="{FF2B5EF4-FFF2-40B4-BE49-F238E27FC236}">
                <a16:creationId xmlns:a16="http://schemas.microsoft.com/office/drawing/2014/main" id="{100688CD-6480-4A8B-8A31-FECB45AAF4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A14BE3-6A19-4761-AB8E-C77E18549C64}"/>
              </a:ext>
            </a:extLst>
          </p:cNvPr>
          <p:cNvSpPr>
            <a:spLocks noGrp="1"/>
          </p:cNvSpPr>
          <p:nvPr>
            <p:ph type="sldNum" sz="quarter" idx="12"/>
          </p:nvPr>
        </p:nvSpPr>
        <p:spPr/>
        <p:txBody>
          <a:bodyPr/>
          <a:lstStyle/>
          <a:p>
            <a:fld id="{8EA535F1-8F42-408F-BF40-0445624CB3AF}" type="slidenum">
              <a:rPr lang="en-US" smtClean="0"/>
              <a:t>‹#›</a:t>
            </a:fld>
            <a:endParaRPr lang="en-US"/>
          </a:p>
        </p:txBody>
      </p:sp>
    </p:spTree>
    <p:extLst>
      <p:ext uri="{BB962C8B-B14F-4D97-AF65-F5344CB8AC3E}">
        <p14:creationId xmlns:p14="http://schemas.microsoft.com/office/powerpoint/2010/main" val="1655953972"/>
      </p:ext>
    </p:extLst>
  </p:cSld>
  <p:clrMapOvr>
    <a:masterClrMapping/>
  </p:clrMapOvr>
  <mc:AlternateContent xmlns:mc="http://schemas.openxmlformats.org/markup-compatibility/2006" xmlns:p14="http://schemas.microsoft.com/office/powerpoint/2010/main">
    <mc:Choice Requires="p14">
      <p:transition spd="slow" p14:dur="1750">
        <p:cover dir="ld"/>
      </p:transition>
    </mc:Choice>
    <mc:Fallback xmlns="">
      <p:transition spd="slow">
        <p:cover dir="l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7051-D7B8-484E-8F1E-36FB9745F4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E7851F1-08E2-4003-8AB2-0CE7705B07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6EEA63-28AC-40BE-815E-0E25B5E9B283}"/>
              </a:ext>
            </a:extLst>
          </p:cNvPr>
          <p:cNvSpPr>
            <a:spLocks noGrp="1"/>
          </p:cNvSpPr>
          <p:nvPr>
            <p:ph type="dt" sz="half" idx="10"/>
          </p:nvPr>
        </p:nvSpPr>
        <p:spPr/>
        <p:txBody>
          <a:bodyPr/>
          <a:lstStyle/>
          <a:p>
            <a:fld id="{F585F6F4-5915-4DB7-8169-3C9C2D54B04A}" type="datetimeFigureOut">
              <a:rPr lang="en-US" smtClean="0"/>
              <a:t>11/30/2023</a:t>
            </a:fld>
            <a:endParaRPr lang="en-US"/>
          </a:p>
        </p:txBody>
      </p:sp>
      <p:sp>
        <p:nvSpPr>
          <p:cNvPr id="5" name="Footer Placeholder 4">
            <a:extLst>
              <a:ext uri="{FF2B5EF4-FFF2-40B4-BE49-F238E27FC236}">
                <a16:creationId xmlns:a16="http://schemas.microsoft.com/office/drawing/2014/main" id="{7B3A03DA-CDF2-4F72-8B3E-28ABA0C04E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A45094-94D8-4252-9028-3857E8BAC8A7}"/>
              </a:ext>
            </a:extLst>
          </p:cNvPr>
          <p:cNvSpPr>
            <a:spLocks noGrp="1"/>
          </p:cNvSpPr>
          <p:nvPr>
            <p:ph type="sldNum" sz="quarter" idx="12"/>
          </p:nvPr>
        </p:nvSpPr>
        <p:spPr/>
        <p:txBody>
          <a:bodyPr/>
          <a:lstStyle/>
          <a:p>
            <a:fld id="{8EA535F1-8F42-408F-BF40-0445624CB3AF}" type="slidenum">
              <a:rPr lang="en-US" smtClean="0"/>
              <a:t>‹#›</a:t>
            </a:fld>
            <a:endParaRPr lang="en-US"/>
          </a:p>
        </p:txBody>
      </p:sp>
    </p:spTree>
    <p:extLst>
      <p:ext uri="{BB962C8B-B14F-4D97-AF65-F5344CB8AC3E}">
        <p14:creationId xmlns:p14="http://schemas.microsoft.com/office/powerpoint/2010/main" val="2401854554"/>
      </p:ext>
    </p:extLst>
  </p:cSld>
  <p:clrMapOvr>
    <a:masterClrMapping/>
  </p:clrMapOvr>
  <mc:AlternateContent xmlns:mc="http://schemas.openxmlformats.org/markup-compatibility/2006" xmlns:p14="http://schemas.microsoft.com/office/powerpoint/2010/main">
    <mc:Choice Requires="p14">
      <p:transition spd="slow" p14:dur="1750">
        <p:cover dir="ld"/>
      </p:transition>
    </mc:Choice>
    <mc:Fallback xmlns="">
      <p:transition spd="slow">
        <p:cover dir="l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4D5F2-59DB-4F8B-B7EB-4D02A49B36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701D21-2373-4865-9690-52A39F2044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197DF2-9571-4E3F-828E-54D5C77939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897E6A-2AB8-4D5E-8247-6B1E9CA83102}"/>
              </a:ext>
            </a:extLst>
          </p:cNvPr>
          <p:cNvSpPr>
            <a:spLocks noGrp="1"/>
          </p:cNvSpPr>
          <p:nvPr>
            <p:ph type="dt" sz="half" idx="10"/>
          </p:nvPr>
        </p:nvSpPr>
        <p:spPr/>
        <p:txBody>
          <a:bodyPr/>
          <a:lstStyle/>
          <a:p>
            <a:fld id="{F585F6F4-5915-4DB7-8169-3C9C2D54B04A}" type="datetimeFigureOut">
              <a:rPr lang="en-US" smtClean="0"/>
              <a:t>11/30/2023</a:t>
            </a:fld>
            <a:endParaRPr lang="en-US"/>
          </a:p>
        </p:txBody>
      </p:sp>
      <p:sp>
        <p:nvSpPr>
          <p:cNvPr id="6" name="Footer Placeholder 5">
            <a:extLst>
              <a:ext uri="{FF2B5EF4-FFF2-40B4-BE49-F238E27FC236}">
                <a16:creationId xmlns:a16="http://schemas.microsoft.com/office/drawing/2014/main" id="{433413BF-27F0-4ACA-B9C3-B2EE2D3FBC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FE1394-309C-4A1C-8F54-C4F8F6755D10}"/>
              </a:ext>
            </a:extLst>
          </p:cNvPr>
          <p:cNvSpPr>
            <a:spLocks noGrp="1"/>
          </p:cNvSpPr>
          <p:nvPr>
            <p:ph type="sldNum" sz="quarter" idx="12"/>
          </p:nvPr>
        </p:nvSpPr>
        <p:spPr/>
        <p:txBody>
          <a:bodyPr/>
          <a:lstStyle/>
          <a:p>
            <a:fld id="{8EA535F1-8F42-408F-BF40-0445624CB3AF}" type="slidenum">
              <a:rPr lang="en-US" smtClean="0"/>
              <a:t>‹#›</a:t>
            </a:fld>
            <a:endParaRPr lang="en-US"/>
          </a:p>
        </p:txBody>
      </p:sp>
    </p:spTree>
    <p:extLst>
      <p:ext uri="{BB962C8B-B14F-4D97-AF65-F5344CB8AC3E}">
        <p14:creationId xmlns:p14="http://schemas.microsoft.com/office/powerpoint/2010/main" val="1641854111"/>
      </p:ext>
    </p:extLst>
  </p:cSld>
  <p:clrMapOvr>
    <a:masterClrMapping/>
  </p:clrMapOvr>
  <mc:AlternateContent xmlns:mc="http://schemas.openxmlformats.org/markup-compatibility/2006" xmlns:p14="http://schemas.microsoft.com/office/powerpoint/2010/main">
    <mc:Choice Requires="p14">
      <p:transition spd="slow" p14:dur="1750">
        <p:cover dir="ld"/>
      </p:transition>
    </mc:Choice>
    <mc:Fallback xmlns="">
      <p:transition spd="slow">
        <p:cover dir="l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A8A12-1907-4E19-9A1C-30F9711F22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D148F6-1A3B-4D05-B751-1D13AFDB33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4B2BBB-ED9B-491B-B2ED-905306D0A6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8FA507-274B-4473-AAFB-BC2EEC9616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38E8A9-47A1-4F4D-8784-05C876E262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E1B702-B9B6-4C23-A4B2-87AE35641772}"/>
              </a:ext>
            </a:extLst>
          </p:cNvPr>
          <p:cNvSpPr>
            <a:spLocks noGrp="1"/>
          </p:cNvSpPr>
          <p:nvPr>
            <p:ph type="dt" sz="half" idx="10"/>
          </p:nvPr>
        </p:nvSpPr>
        <p:spPr/>
        <p:txBody>
          <a:bodyPr/>
          <a:lstStyle/>
          <a:p>
            <a:fld id="{F585F6F4-5915-4DB7-8169-3C9C2D54B04A}" type="datetimeFigureOut">
              <a:rPr lang="en-US" smtClean="0"/>
              <a:t>11/30/2023</a:t>
            </a:fld>
            <a:endParaRPr lang="en-US"/>
          </a:p>
        </p:txBody>
      </p:sp>
      <p:sp>
        <p:nvSpPr>
          <p:cNvPr id="8" name="Footer Placeholder 7">
            <a:extLst>
              <a:ext uri="{FF2B5EF4-FFF2-40B4-BE49-F238E27FC236}">
                <a16:creationId xmlns:a16="http://schemas.microsoft.com/office/drawing/2014/main" id="{E1A201AD-7072-4478-B951-EDF462F9DE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16F0CF-F3C6-427C-8312-93EE1377EED4}"/>
              </a:ext>
            </a:extLst>
          </p:cNvPr>
          <p:cNvSpPr>
            <a:spLocks noGrp="1"/>
          </p:cNvSpPr>
          <p:nvPr>
            <p:ph type="sldNum" sz="quarter" idx="12"/>
          </p:nvPr>
        </p:nvSpPr>
        <p:spPr/>
        <p:txBody>
          <a:bodyPr/>
          <a:lstStyle/>
          <a:p>
            <a:fld id="{8EA535F1-8F42-408F-BF40-0445624CB3AF}" type="slidenum">
              <a:rPr lang="en-US" smtClean="0"/>
              <a:t>‹#›</a:t>
            </a:fld>
            <a:endParaRPr lang="en-US"/>
          </a:p>
        </p:txBody>
      </p:sp>
    </p:spTree>
    <p:extLst>
      <p:ext uri="{BB962C8B-B14F-4D97-AF65-F5344CB8AC3E}">
        <p14:creationId xmlns:p14="http://schemas.microsoft.com/office/powerpoint/2010/main" val="3727520896"/>
      </p:ext>
    </p:extLst>
  </p:cSld>
  <p:clrMapOvr>
    <a:masterClrMapping/>
  </p:clrMapOvr>
  <mc:AlternateContent xmlns:mc="http://schemas.openxmlformats.org/markup-compatibility/2006" xmlns:p14="http://schemas.microsoft.com/office/powerpoint/2010/main">
    <mc:Choice Requires="p14">
      <p:transition spd="slow" p14:dur="1750">
        <p:cover dir="ld"/>
      </p:transition>
    </mc:Choice>
    <mc:Fallback xmlns="">
      <p:transition spd="slow">
        <p:cover dir="ld"/>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B1B8D-0236-4D8C-B78D-12C62B4983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354C2F-9FB5-4942-96C6-90CB2708C087}"/>
              </a:ext>
            </a:extLst>
          </p:cNvPr>
          <p:cNvSpPr>
            <a:spLocks noGrp="1"/>
          </p:cNvSpPr>
          <p:nvPr>
            <p:ph type="dt" sz="half" idx="10"/>
          </p:nvPr>
        </p:nvSpPr>
        <p:spPr/>
        <p:txBody>
          <a:bodyPr/>
          <a:lstStyle/>
          <a:p>
            <a:fld id="{F585F6F4-5915-4DB7-8169-3C9C2D54B04A}" type="datetimeFigureOut">
              <a:rPr lang="en-US" smtClean="0"/>
              <a:t>11/30/2023</a:t>
            </a:fld>
            <a:endParaRPr lang="en-US"/>
          </a:p>
        </p:txBody>
      </p:sp>
      <p:sp>
        <p:nvSpPr>
          <p:cNvPr id="4" name="Footer Placeholder 3">
            <a:extLst>
              <a:ext uri="{FF2B5EF4-FFF2-40B4-BE49-F238E27FC236}">
                <a16:creationId xmlns:a16="http://schemas.microsoft.com/office/drawing/2014/main" id="{0F95069B-1BD4-43DF-8BF7-C770440E04A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0FA27C-CB83-4E7E-8C0F-5621C9FCAB00}"/>
              </a:ext>
            </a:extLst>
          </p:cNvPr>
          <p:cNvSpPr>
            <a:spLocks noGrp="1"/>
          </p:cNvSpPr>
          <p:nvPr>
            <p:ph type="sldNum" sz="quarter" idx="12"/>
          </p:nvPr>
        </p:nvSpPr>
        <p:spPr/>
        <p:txBody>
          <a:bodyPr/>
          <a:lstStyle/>
          <a:p>
            <a:fld id="{8EA535F1-8F42-408F-BF40-0445624CB3AF}" type="slidenum">
              <a:rPr lang="en-US" smtClean="0"/>
              <a:t>‹#›</a:t>
            </a:fld>
            <a:endParaRPr lang="en-US"/>
          </a:p>
        </p:txBody>
      </p:sp>
    </p:spTree>
    <p:extLst>
      <p:ext uri="{BB962C8B-B14F-4D97-AF65-F5344CB8AC3E}">
        <p14:creationId xmlns:p14="http://schemas.microsoft.com/office/powerpoint/2010/main" val="3371379385"/>
      </p:ext>
    </p:extLst>
  </p:cSld>
  <p:clrMapOvr>
    <a:masterClrMapping/>
  </p:clrMapOvr>
  <mc:AlternateContent xmlns:mc="http://schemas.openxmlformats.org/markup-compatibility/2006" xmlns:p14="http://schemas.microsoft.com/office/powerpoint/2010/main">
    <mc:Choice Requires="p14">
      <p:transition spd="slow" p14:dur="1750">
        <p:cover dir="ld"/>
      </p:transition>
    </mc:Choice>
    <mc:Fallback xmlns="">
      <p:transition spd="slow">
        <p:cover dir="ld"/>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D9EFE7-002C-42FB-9A1F-CA84E28742F1}"/>
              </a:ext>
            </a:extLst>
          </p:cNvPr>
          <p:cNvSpPr>
            <a:spLocks noGrp="1"/>
          </p:cNvSpPr>
          <p:nvPr>
            <p:ph type="dt" sz="half" idx="10"/>
          </p:nvPr>
        </p:nvSpPr>
        <p:spPr/>
        <p:txBody>
          <a:bodyPr/>
          <a:lstStyle/>
          <a:p>
            <a:fld id="{F585F6F4-5915-4DB7-8169-3C9C2D54B04A}" type="datetimeFigureOut">
              <a:rPr lang="en-US" smtClean="0"/>
              <a:t>11/30/2023</a:t>
            </a:fld>
            <a:endParaRPr lang="en-US"/>
          </a:p>
        </p:txBody>
      </p:sp>
      <p:sp>
        <p:nvSpPr>
          <p:cNvPr id="3" name="Footer Placeholder 2">
            <a:extLst>
              <a:ext uri="{FF2B5EF4-FFF2-40B4-BE49-F238E27FC236}">
                <a16:creationId xmlns:a16="http://schemas.microsoft.com/office/drawing/2014/main" id="{B4EBBA27-2815-42F1-8591-2BE4583CCC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313A28-EBBF-4D33-AC33-8FFE8EC416AB}"/>
              </a:ext>
            </a:extLst>
          </p:cNvPr>
          <p:cNvSpPr>
            <a:spLocks noGrp="1"/>
          </p:cNvSpPr>
          <p:nvPr>
            <p:ph type="sldNum" sz="quarter" idx="12"/>
          </p:nvPr>
        </p:nvSpPr>
        <p:spPr/>
        <p:txBody>
          <a:bodyPr/>
          <a:lstStyle/>
          <a:p>
            <a:fld id="{8EA535F1-8F42-408F-BF40-0445624CB3AF}" type="slidenum">
              <a:rPr lang="en-US" smtClean="0"/>
              <a:t>‹#›</a:t>
            </a:fld>
            <a:endParaRPr lang="en-US"/>
          </a:p>
        </p:txBody>
      </p:sp>
    </p:spTree>
    <p:extLst>
      <p:ext uri="{BB962C8B-B14F-4D97-AF65-F5344CB8AC3E}">
        <p14:creationId xmlns:p14="http://schemas.microsoft.com/office/powerpoint/2010/main" val="2505292750"/>
      </p:ext>
    </p:extLst>
  </p:cSld>
  <p:clrMapOvr>
    <a:masterClrMapping/>
  </p:clrMapOvr>
  <mc:AlternateContent xmlns:mc="http://schemas.openxmlformats.org/markup-compatibility/2006" xmlns:p14="http://schemas.microsoft.com/office/powerpoint/2010/main">
    <mc:Choice Requires="p14">
      <p:transition spd="slow" p14:dur="1750">
        <p:cover dir="ld"/>
      </p:transition>
    </mc:Choice>
    <mc:Fallback xmlns="">
      <p:transition spd="slow">
        <p:cover dir="ld"/>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3D8C4-B4B6-4D57-AA17-6ECCEAE455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1EC62E-8285-498D-A696-3B523BE405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552BEA-F18F-4154-825B-CC48423A0E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1A60D5-52BE-451F-8631-E8D0FBB03D87}"/>
              </a:ext>
            </a:extLst>
          </p:cNvPr>
          <p:cNvSpPr>
            <a:spLocks noGrp="1"/>
          </p:cNvSpPr>
          <p:nvPr>
            <p:ph type="dt" sz="half" idx="10"/>
          </p:nvPr>
        </p:nvSpPr>
        <p:spPr/>
        <p:txBody>
          <a:bodyPr/>
          <a:lstStyle/>
          <a:p>
            <a:fld id="{F585F6F4-5915-4DB7-8169-3C9C2D54B04A}" type="datetimeFigureOut">
              <a:rPr lang="en-US" smtClean="0"/>
              <a:t>11/30/2023</a:t>
            </a:fld>
            <a:endParaRPr lang="en-US"/>
          </a:p>
        </p:txBody>
      </p:sp>
      <p:sp>
        <p:nvSpPr>
          <p:cNvPr id="6" name="Footer Placeholder 5">
            <a:extLst>
              <a:ext uri="{FF2B5EF4-FFF2-40B4-BE49-F238E27FC236}">
                <a16:creationId xmlns:a16="http://schemas.microsoft.com/office/drawing/2014/main" id="{38B3A613-B4ED-4440-B805-4177653B8F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717E02-9F8B-4C05-B50F-921F2959997E}"/>
              </a:ext>
            </a:extLst>
          </p:cNvPr>
          <p:cNvSpPr>
            <a:spLocks noGrp="1"/>
          </p:cNvSpPr>
          <p:nvPr>
            <p:ph type="sldNum" sz="quarter" idx="12"/>
          </p:nvPr>
        </p:nvSpPr>
        <p:spPr/>
        <p:txBody>
          <a:bodyPr/>
          <a:lstStyle/>
          <a:p>
            <a:fld id="{8EA535F1-8F42-408F-BF40-0445624CB3AF}" type="slidenum">
              <a:rPr lang="en-US" smtClean="0"/>
              <a:t>‹#›</a:t>
            </a:fld>
            <a:endParaRPr lang="en-US"/>
          </a:p>
        </p:txBody>
      </p:sp>
    </p:spTree>
    <p:extLst>
      <p:ext uri="{BB962C8B-B14F-4D97-AF65-F5344CB8AC3E}">
        <p14:creationId xmlns:p14="http://schemas.microsoft.com/office/powerpoint/2010/main" val="4255227333"/>
      </p:ext>
    </p:extLst>
  </p:cSld>
  <p:clrMapOvr>
    <a:masterClrMapping/>
  </p:clrMapOvr>
  <mc:AlternateContent xmlns:mc="http://schemas.openxmlformats.org/markup-compatibility/2006" xmlns:p14="http://schemas.microsoft.com/office/powerpoint/2010/main">
    <mc:Choice Requires="p14">
      <p:transition spd="slow" p14:dur="1750">
        <p:cover dir="ld"/>
      </p:transition>
    </mc:Choice>
    <mc:Fallback xmlns="">
      <p:transition spd="slow">
        <p:cover dir="ld"/>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53E81-B0EA-475E-94A5-B2FD0EDBE8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55D650-F7FC-4923-A923-BED49B736F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75C8E18-9452-4D48-8A48-CC1706BDCC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A65C7C-F1FA-4B8F-84B9-DCBF061F751B}"/>
              </a:ext>
            </a:extLst>
          </p:cNvPr>
          <p:cNvSpPr>
            <a:spLocks noGrp="1"/>
          </p:cNvSpPr>
          <p:nvPr>
            <p:ph type="dt" sz="half" idx="10"/>
          </p:nvPr>
        </p:nvSpPr>
        <p:spPr/>
        <p:txBody>
          <a:bodyPr/>
          <a:lstStyle/>
          <a:p>
            <a:fld id="{F585F6F4-5915-4DB7-8169-3C9C2D54B04A}" type="datetimeFigureOut">
              <a:rPr lang="en-US" smtClean="0"/>
              <a:t>11/30/2023</a:t>
            </a:fld>
            <a:endParaRPr lang="en-US"/>
          </a:p>
        </p:txBody>
      </p:sp>
      <p:sp>
        <p:nvSpPr>
          <p:cNvPr id="6" name="Footer Placeholder 5">
            <a:extLst>
              <a:ext uri="{FF2B5EF4-FFF2-40B4-BE49-F238E27FC236}">
                <a16:creationId xmlns:a16="http://schemas.microsoft.com/office/drawing/2014/main" id="{C9234FC4-602E-46E3-962E-211928A0CF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D14890-AEA0-48B2-AF26-A87F8BEA8DE0}"/>
              </a:ext>
            </a:extLst>
          </p:cNvPr>
          <p:cNvSpPr>
            <a:spLocks noGrp="1"/>
          </p:cNvSpPr>
          <p:nvPr>
            <p:ph type="sldNum" sz="quarter" idx="12"/>
          </p:nvPr>
        </p:nvSpPr>
        <p:spPr/>
        <p:txBody>
          <a:bodyPr/>
          <a:lstStyle/>
          <a:p>
            <a:fld id="{8EA535F1-8F42-408F-BF40-0445624CB3AF}" type="slidenum">
              <a:rPr lang="en-US" smtClean="0"/>
              <a:t>‹#›</a:t>
            </a:fld>
            <a:endParaRPr lang="en-US"/>
          </a:p>
        </p:txBody>
      </p:sp>
    </p:spTree>
    <p:extLst>
      <p:ext uri="{BB962C8B-B14F-4D97-AF65-F5344CB8AC3E}">
        <p14:creationId xmlns:p14="http://schemas.microsoft.com/office/powerpoint/2010/main" val="767806462"/>
      </p:ext>
    </p:extLst>
  </p:cSld>
  <p:clrMapOvr>
    <a:masterClrMapping/>
  </p:clrMapOvr>
  <mc:AlternateContent xmlns:mc="http://schemas.openxmlformats.org/markup-compatibility/2006" xmlns:p14="http://schemas.microsoft.com/office/powerpoint/2010/main">
    <mc:Choice Requires="p14">
      <p:transition spd="slow" p14:dur="1750">
        <p:cover dir="ld"/>
      </p:transition>
    </mc:Choice>
    <mc:Fallback xmlns="">
      <p:transition spd="slow">
        <p:cover dir="ld"/>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close up of a rug&#10;&#10;Description automatically generated">
            <a:extLst>
              <a:ext uri="{FF2B5EF4-FFF2-40B4-BE49-F238E27FC236}">
                <a16:creationId xmlns:a16="http://schemas.microsoft.com/office/drawing/2014/main" id="{227BD9C5-A540-41BA-BAB7-D5F7C55887E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8546" y="-1675650"/>
            <a:ext cx="12330546" cy="9247910"/>
          </a:xfrm>
          <a:prstGeom prst="rect">
            <a:avLst/>
          </a:prstGeom>
        </p:spPr>
      </p:pic>
      <p:sp>
        <p:nvSpPr>
          <p:cNvPr id="2" name="Title Placeholder 1">
            <a:extLst>
              <a:ext uri="{FF2B5EF4-FFF2-40B4-BE49-F238E27FC236}">
                <a16:creationId xmlns:a16="http://schemas.microsoft.com/office/drawing/2014/main" id="{0F449127-EA5C-4177-BAE4-0A628A4E7BDC}"/>
              </a:ext>
            </a:extLst>
          </p:cNvPr>
          <p:cNvSpPr>
            <a:spLocks noGrp="1"/>
          </p:cNvSpPr>
          <p:nvPr>
            <p:ph type="title"/>
          </p:nvPr>
        </p:nvSpPr>
        <p:spPr>
          <a:xfrm>
            <a:off x="838200" y="365125"/>
            <a:ext cx="10515600" cy="1325563"/>
          </a:xfrm>
          <a:prstGeom prst="rect">
            <a:avLst/>
          </a:prstGeom>
          <a:solidFill>
            <a:schemeClr val="accent2">
              <a:lumMod val="20000"/>
              <a:lumOff val="80000"/>
              <a:alpha val="70000"/>
            </a:schemeClr>
          </a:solidFill>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0D8A32A-E203-40F7-9C17-00056FC61ECF}"/>
              </a:ext>
            </a:extLst>
          </p:cNvPr>
          <p:cNvSpPr>
            <a:spLocks noGrp="1"/>
          </p:cNvSpPr>
          <p:nvPr>
            <p:ph type="body" idx="1"/>
          </p:nvPr>
        </p:nvSpPr>
        <p:spPr>
          <a:xfrm>
            <a:off x="838200" y="1825625"/>
            <a:ext cx="10515600" cy="4351338"/>
          </a:xfrm>
          <a:prstGeom prst="rect">
            <a:avLst/>
          </a:prstGeom>
          <a:solidFill>
            <a:schemeClr val="accent2">
              <a:lumMod val="20000"/>
              <a:lumOff val="80000"/>
              <a:alpha val="70000"/>
            </a:schemeClr>
          </a:solidFill>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6EA02C0-98E3-4E71-A94E-55F5E45C33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85F6F4-5915-4DB7-8169-3C9C2D54B04A}" type="datetimeFigureOut">
              <a:rPr lang="en-US" smtClean="0"/>
              <a:t>11/30/2023</a:t>
            </a:fld>
            <a:endParaRPr lang="en-US"/>
          </a:p>
        </p:txBody>
      </p:sp>
      <p:sp>
        <p:nvSpPr>
          <p:cNvPr id="5" name="Footer Placeholder 4">
            <a:extLst>
              <a:ext uri="{FF2B5EF4-FFF2-40B4-BE49-F238E27FC236}">
                <a16:creationId xmlns:a16="http://schemas.microsoft.com/office/drawing/2014/main" id="{7DCF360D-BDC8-4C1A-A075-32075D391D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8A83AD-E16B-4D4F-8817-0D28F42A56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A535F1-8F42-408F-BF40-0445624CB3AF}" type="slidenum">
              <a:rPr lang="en-US" smtClean="0"/>
              <a:t>‹#›</a:t>
            </a:fld>
            <a:endParaRPr lang="en-US"/>
          </a:p>
        </p:txBody>
      </p:sp>
    </p:spTree>
    <p:extLst>
      <p:ext uri="{BB962C8B-B14F-4D97-AF65-F5344CB8AC3E}">
        <p14:creationId xmlns:p14="http://schemas.microsoft.com/office/powerpoint/2010/main" val="2838641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750">
        <p:cover dir="ld"/>
      </p:transition>
    </mc:Choice>
    <mc:Fallback xmlns="">
      <p:transition spd="slow">
        <p:cover dir="ld"/>
      </p:transition>
    </mc:Fallback>
  </mc:AlternateContent>
  <p:txStyles>
    <p:titleStyle>
      <a:lvl1pPr algn="l" defTabSz="914400" rtl="0" eaLnBrk="1" latinLnBrk="0" hangingPunct="1">
        <a:lnSpc>
          <a:spcPct val="90000"/>
        </a:lnSpc>
        <a:spcBef>
          <a:spcPct val="0"/>
        </a:spcBef>
        <a:buNone/>
        <a:defRPr sz="6600" b="1" kern="1200">
          <a:solidFill>
            <a:schemeClr val="accent2">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1" kern="1200">
          <a:solidFill>
            <a:schemeClr val="accent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FEAC1-2DEE-4892-A9E9-471AAA16AE4B}"/>
              </a:ext>
            </a:extLst>
          </p:cNvPr>
          <p:cNvSpPr>
            <a:spLocks noGrp="1"/>
          </p:cNvSpPr>
          <p:nvPr>
            <p:ph type="ctrTitle"/>
          </p:nvPr>
        </p:nvSpPr>
        <p:spPr/>
        <p:txBody>
          <a:bodyPr/>
          <a:lstStyle/>
          <a:p>
            <a:r>
              <a:rPr lang="en-US" dirty="0"/>
              <a:t>Preparing to Teach Acts 8</a:t>
            </a:r>
          </a:p>
        </p:txBody>
      </p:sp>
      <p:sp>
        <p:nvSpPr>
          <p:cNvPr id="3" name="Subtitle 2">
            <a:extLst>
              <a:ext uri="{FF2B5EF4-FFF2-40B4-BE49-F238E27FC236}">
                <a16:creationId xmlns:a16="http://schemas.microsoft.com/office/drawing/2014/main" id="{53CCFF54-73E3-4D4F-9CAE-D6AB27B9BE9E}"/>
              </a:ext>
            </a:extLst>
          </p:cNvPr>
          <p:cNvSpPr>
            <a:spLocks noGrp="1"/>
          </p:cNvSpPr>
          <p:nvPr>
            <p:ph type="subTitle" idx="1"/>
          </p:nvPr>
        </p:nvSpPr>
        <p:spPr/>
        <p:txBody>
          <a:bodyPr/>
          <a:lstStyle/>
          <a:p>
            <a:r>
              <a:rPr lang="en-US" dirty="0"/>
              <a:t>Grace Chinese Christian Church of Skokie, IL</a:t>
            </a:r>
            <a:br>
              <a:rPr lang="en-US" dirty="0"/>
            </a:br>
            <a:r>
              <a:rPr lang="en-US" dirty="0"/>
              <a:t>Dr. Johnny L. Wilson</a:t>
            </a:r>
          </a:p>
        </p:txBody>
      </p:sp>
    </p:spTree>
    <p:extLst>
      <p:ext uri="{BB962C8B-B14F-4D97-AF65-F5344CB8AC3E}">
        <p14:creationId xmlns:p14="http://schemas.microsoft.com/office/powerpoint/2010/main" val="3027410745"/>
      </p:ext>
    </p:extLst>
  </p:cSld>
  <p:clrMapOvr>
    <a:masterClrMapping/>
  </p:clrMapOvr>
  <mc:AlternateContent xmlns:mc="http://schemas.openxmlformats.org/markup-compatibility/2006" xmlns:p14="http://schemas.microsoft.com/office/powerpoint/2010/main">
    <mc:Choice Requires="p14">
      <p:transition spd="slow" p14:dur="1750">
        <p:cover dir="ld"/>
      </p:transition>
    </mc:Choice>
    <mc:Fallback xmlns="">
      <p:transition spd="slow">
        <p:cover dir="ld"/>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808FAC4-D951-4B86-583E-29B88300E9B6}"/>
              </a:ext>
            </a:extLst>
          </p:cNvPr>
          <p:cNvSpPr>
            <a:spLocks noGrp="1"/>
          </p:cNvSpPr>
          <p:nvPr>
            <p:ph idx="1"/>
          </p:nvPr>
        </p:nvSpPr>
        <p:spPr>
          <a:xfrm>
            <a:off x="838200" y="769545"/>
            <a:ext cx="10515600" cy="5407418"/>
          </a:xfrm>
        </p:spPr>
        <p:txBody>
          <a:bodyPr>
            <a:normAutofit/>
          </a:bodyPr>
          <a:lstStyle/>
          <a:p>
            <a:pPr marL="0" indent="0">
              <a:buNone/>
            </a:pPr>
            <a:r>
              <a:rPr lang="en-US" sz="2800" b="1" i="1" kern="100" dirty="0">
                <a:effectLst/>
                <a:latin typeface="Calibri" panose="020F0502020204030204" pitchFamily="34" charset="0"/>
                <a:ea typeface="Calibri" panose="020F0502020204030204" pitchFamily="34" charset="0"/>
                <a:cs typeface="Arial" panose="020B0604020202020204" pitchFamily="34" charset="0"/>
              </a:rPr>
              <a:t>5) Then, Philip went down to the city of Samaria proclaiming to them concerning Christ. 6) So, the crowds, all as one, paid close attention to what was said by Philip by means of hearing him and seeing the signs he accomplished, 7) For many of the ones having unclean spirits, those same came out crying with a loud voice, for many, paralyzed and lame were healed. 8) So, it happened there was much joy in the city. </a:t>
            </a:r>
            <a:r>
              <a:rPr lang="en-US" sz="2800" b="1" kern="100" dirty="0">
                <a:effectLst/>
                <a:latin typeface="Calibri" panose="020F0502020204030204" pitchFamily="34" charset="0"/>
                <a:ea typeface="Calibri" panose="020F0502020204030204" pitchFamily="34" charset="0"/>
                <a:cs typeface="Arial" panose="020B0604020202020204" pitchFamily="34" charset="0"/>
              </a:rPr>
              <a:t>[PJT]</a:t>
            </a:r>
            <a:endParaRPr lang="en-US" sz="28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descr="A stone carving of a fountain&#10;&#10;Description automatically generated">
            <a:extLst>
              <a:ext uri="{FF2B5EF4-FFF2-40B4-BE49-F238E27FC236}">
                <a16:creationId xmlns:a16="http://schemas.microsoft.com/office/drawing/2014/main" id="{33319337-7CBC-0201-BD26-E812B3496B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6299" y="3429000"/>
            <a:ext cx="3559701" cy="2367340"/>
          </a:xfrm>
          <a:prstGeom prst="rect">
            <a:avLst/>
          </a:prstGeom>
          <a:ln w="63500">
            <a:solidFill>
              <a:schemeClr val="accent2">
                <a:lumMod val="50000"/>
              </a:schemeClr>
            </a:solidFill>
          </a:ln>
        </p:spPr>
      </p:pic>
      <p:pic>
        <p:nvPicPr>
          <p:cNvPr id="13" name="Picture 12" descr="A painting of two people&#10;&#10;Description automatically generated">
            <a:extLst>
              <a:ext uri="{FF2B5EF4-FFF2-40B4-BE49-F238E27FC236}">
                <a16:creationId xmlns:a16="http://schemas.microsoft.com/office/drawing/2014/main" id="{CB79029D-BBEF-5DBA-D541-38AD3FC19B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7143" y="3354710"/>
            <a:ext cx="3473232" cy="2569240"/>
          </a:xfrm>
          <a:prstGeom prst="rect">
            <a:avLst/>
          </a:prstGeom>
          <a:ln w="63500">
            <a:solidFill>
              <a:schemeClr val="accent2">
                <a:lumMod val="50000"/>
              </a:schemeClr>
            </a:solidFill>
          </a:ln>
        </p:spPr>
      </p:pic>
    </p:spTree>
    <p:extLst>
      <p:ext uri="{BB962C8B-B14F-4D97-AF65-F5344CB8AC3E}">
        <p14:creationId xmlns:p14="http://schemas.microsoft.com/office/powerpoint/2010/main" val="3038826619"/>
      </p:ext>
    </p:extLst>
  </p:cSld>
  <p:clrMapOvr>
    <a:masterClrMapping/>
  </p:clrMapOvr>
  <mc:AlternateContent xmlns:mc="http://schemas.openxmlformats.org/markup-compatibility/2006" xmlns:p14="http://schemas.microsoft.com/office/powerpoint/2010/main">
    <mc:Choice Requires="p14">
      <p:transition spd="slow" p14:dur="1750">
        <p:cover dir="ld"/>
      </p:transition>
    </mc:Choice>
    <mc:Fallback xmlns="">
      <p:transition spd="slow">
        <p:cover dir="l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8EA003-5B96-1628-100D-64DFE0D2E0A9}"/>
              </a:ext>
            </a:extLst>
          </p:cNvPr>
          <p:cNvSpPr>
            <a:spLocks noGrp="1"/>
          </p:cNvSpPr>
          <p:nvPr>
            <p:ph type="title"/>
          </p:nvPr>
        </p:nvSpPr>
        <p:spPr>
          <a:xfrm>
            <a:off x="838200" y="131975"/>
            <a:ext cx="10515600" cy="1558713"/>
          </a:xfrm>
        </p:spPr>
        <p:txBody>
          <a:bodyPr>
            <a:normAutofit fontScale="90000"/>
          </a:bodyPr>
          <a:lstStyle/>
          <a:p>
            <a:r>
              <a:rPr lang="en-US" dirty="0"/>
              <a:t>“Samaritan Mission”</a:t>
            </a:r>
            <a:br>
              <a:rPr lang="en-US" dirty="0"/>
            </a:br>
            <a:r>
              <a:rPr lang="en-US" dirty="0"/>
              <a:t>[Oscar </a:t>
            </a:r>
            <a:r>
              <a:rPr lang="en-US" dirty="0" err="1"/>
              <a:t>Cullmann</a:t>
            </a:r>
            <a:r>
              <a:rPr lang="en-US" dirty="0"/>
              <a:t> and R. P. Martin]</a:t>
            </a:r>
          </a:p>
        </p:txBody>
      </p:sp>
      <p:pic>
        <p:nvPicPr>
          <p:cNvPr id="8" name="Content Placeholder 7" descr="A painting of two people&#10;&#10;Description automatically generated">
            <a:extLst>
              <a:ext uri="{FF2B5EF4-FFF2-40B4-BE49-F238E27FC236}">
                <a16:creationId xmlns:a16="http://schemas.microsoft.com/office/drawing/2014/main" id="{D49A9442-2AD2-27A9-A4C0-BB7BC49F416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210873"/>
            <a:ext cx="4549101" cy="3662026"/>
          </a:xfrm>
          <a:ln w="63500">
            <a:solidFill>
              <a:schemeClr val="accent2">
                <a:lumMod val="50000"/>
              </a:schemeClr>
            </a:solidFill>
          </a:ln>
        </p:spPr>
      </p:pic>
      <p:sp>
        <p:nvSpPr>
          <p:cNvPr id="6" name="Content Placeholder 5">
            <a:extLst>
              <a:ext uri="{FF2B5EF4-FFF2-40B4-BE49-F238E27FC236}">
                <a16:creationId xmlns:a16="http://schemas.microsoft.com/office/drawing/2014/main" id="{60B1A2A4-C856-99C5-7AA6-2DCE375623DD}"/>
              </a:ext>
            </a:extLst>
          </p:cNvPr>
          <p:cNvSpPr>
            <a:spLocks noGrp="1"/>
          </p:cNvSpPr>
          <p:nvPr>
            <p:ph sz="half" idx="2"/>
          </p:nvPr>
        </p:nvSpPr>
        <p:spPr/>
        <p:txBody>
          <a:bodyPr/>
          <a:lstStyle/>
          <a:p>
            <a:pPr marL="514350" indent="-514350">
              <a:buFont typeface="+mj-lt"/>
              <a:buAutoNum type="alphaLcParenR"/>
            </a:pPr>
            <a:r>
              <a:rPr lang="en-US" dirty="0"/>
              <a:t>Jesus met woman (John 4)</a:t>
            </a:r>
          </a:p>
          <a:p>
            <a:pPr marL="514350" indent="-514350">
              <a:buFont typeface="+mj-lt"/>
              <a:buAutoNum type="alphaLcParenR"/>
            </a:pPr>
            <a:r>
              <a:rPr lang="en-US" dirty="0"/>
              <a:t>Woman leaves jars in urgency (John 4:28)</a:t>
            </a:r>
          </a:p>
          <a:p>
            <a:pPr marL="514350" indent="-514350">
              <a:buFont typeface="+mj-lt"/>
              <a:buAutoNum type="alphaLcParenR"/>
            </a:pPr>
            <a:r>
              <a:rPr lang="en-US" dirty="0"/>
              <a:t>Woman testifies (v. 29)</a:t>
            </a:r>
          </a:p>
          <a:p>
            <a:pPr marL="514350" indent="-514350">
              <a:buFont typeface="+mj-lt"/>
              <a:buAutoNum type="alphaLcParenR"/>
            </a:pPr>
            <a:r>
              <a:rPr lang="en-US" dirty="0"/>
              <a:t>Fields are ripe (v. 35)</a:t>
            </a:r>
          </a:p>
          <a:p>
            <a:pPr marL="514350" indent="-514350">
              <a:buFont typeface="+mj-lt"/>
              <a:buAutoNum type="alphaLcParenR"/>
            </a:pPr>
            <a:r>
              <a:rPr lang="en-US" dirty="0"/>
              <a:t>Jesus establishes the mission objective (v. 38)</a:t>
            </a:r>
          </a:p>
        </p:txBody>
      </p:sp>
    </p:spTree>
    <p:extLst>
      <p:ext uri="{BB962C8B-B14F-4D97-AF65-F5344CB8AC3E}">
        <p14:creationId xmlns:p14="http://schemas.microsoft.com/office/powerpoint/2010/main" val="1468536167"/>
      </p:ext>
    </p:extLst>
  </p:cSld>
  <p:clrMapOvr>
    <a:masterClrMapping/>
  </p:clrMapOvr>
  <mc:AlternateContent xmlns:mc="http://schemas.openxmlformats.org/markup-compatibility/2006" xmlns:p14="http://schemas.microsoft.com/office/powerpoint/2010/main">
    <mc:Choice Requires="p14">
      <p:transition spd="slow" p14:dur="1750">
        <p:cover dir="ld"/>
      </p:transition>
    </mc:Choice>
    <mc:Fallback xmlns="">
      <p:transition spd="slow">
        <p:cover dir="l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righ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righ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righ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righ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right)">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9413F-1CB2-821A-2A57-B2B13DA1B5CA}"/>
              </a:ext>
            </a:extLst>
          </p:cNvPr>
          <p:cNvSpPr>
            <a:spLocks noGrp="1"/>
          </p:cNvSpPr>
          <p:nvPr>
            <p:ph type="title"/>
          </p:nvPr>
        </p:nvSpPr>
        <p:spPr/>
        <p:txBody>
          <a:bodyPr/>
          <a:lstStyle/>
          <a:p>
            <a:r>
              <a:rPr lang="en-US" dirty="0"/>
              <a:t>There are always frauds!</a:t>
            </a:r>
          </a:p>
        </p:txBody>
      </p:sp>
      <p:sp>
        <p:nvSpPr>
          <p:cNvPr id="3" name="Content Placeholder 2">
            <a:extLst>
              <a:ext uri="{FF2B5EF4-FFF2-40B4-BE49-F238E27FC236}">
                <a16:creationId xmlns:a16="http://schemas.microsoft.com/office/drawing/2014/main" id="{3D57DD85-BF5D-D67C-4CC7-2DF90C9108D1}"/>
              </a:ext>
            </a:extLst>
          </p:cNvPr>
          <p:cNvSpPr>
            <a:spLocks noGrp="1"/>
          </p:cNvSpPr>
          <p:nvPr>
            <p:ph sz="half" idx="1"/>
          </p:nvPr>
        </p:nvSpPr>
        <p:spPr>
          <a:xfrm>
            <a:off x="838199" y="1825625"/>
            <a:ext cx="5835977" cy="4351338"/>
          </a:xfrm>
        </p:spPr>
        <p:txBody>
          <a:bodyPr/>
          <a:lstStyle/>
          <a:p>
            <a:pPr marL="0" indent="0">
              <a:buNone/>
            </a:pPr>
            <a:r>
              <a:rPr lang="en-US" i="1" dirty="0"/>
              <a:t>9) But there was a man whose name was Simon who had practiced magic in the city and kept the nation of Samaria off-guard [“amazed”], saying he himself was great. </a:t>
            </a:r>
            <a:r>
              <a:rPr lang="en-US" dirty="0"/>
              <a:t>[PJT]</a:t>
            </a:r>
          </a:p>
          <a:p>
            <a:pPr marL="0" indent="0">
              <a:buNone/>
            </a:pPr>
            <a:r>
              <a:rPr lang="en-US" dirty="0"/>
              <a:t>Associated with Hercules?</a:t>
            </a:r>
          </a:p>
        </p:txBody>
      </p:sp>
      <p:pic>
        <p:nvPicPr>
          <p:cNvPr id="6" name="Content Placeholder 5" descr="A person in a robe giving a person a gold coin to a person&#10;&#10;Description automatically generated">
            <a:extLst>
              <a:ext uri="{FF2B5EF4-FFF2-40B4-BE49-F238E27FC236}">
                <a16:creationId xmlns:a16="http://schemas.microsoft.com/office/drawing/2014/main" id="{2F442D4F-6855-CFDF-EBB6-7C3F1854B0F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89687" y="1907867"/>
            <a:ext cx="3820220" cy="4269096"/>
          </a:xfrm>
          <a:ln w="63500">
            <a:solidFill>
              <a:schemeClr val="accent2">
                <a:lumMod val="50000"/>
              </a:schemeClr>
            </a:solidFill>
          </a:ln>
        </p:spPr>
      </p:pic>
    </p:spTree>
    <p:extLst>
      <p:ext uri="{BB962C8B-B14F-4D97-AF65-F5344CB8AC3E}">
        <p14:creationId xmlns:p14="http://schemas.microsoft.com/office/powerpoint/2010/main" val="96719803"/>
      </p:ext>
    </p:extLst>
  </p:cSld>
  <p:clrMapOvr>
    <a:masterClrMapping/>
  </p:clrMapOvr>
  <mc:AlternateContent xmlns:mc="http://schemas.openxmlformats.org/markup-compatibility/2006" xmlns:p14="http://schemas.microsoft.com/office/powerpoint/2010/main">
    <mc:Choice Requires="p14">
      <p:transition spd="slow" p14:dur="1750">
        <p:cover dir="ld"/>
      </p:transition>
    </mc:Choice>
    <mc:Fallback xmlns="">
      <p:transition spd="slow">
        <p:cover dir="l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BB693B-9110-E92B-F684-02D2993358C4}"/>
              </a:ext>
            </a:extLst>
          </p:cNvPr>
          <p:cNvSpPr>
            <a:spLocks noGrp="1"/>
          </p:cNvSpPr>
          <p:nvPr>
            <p:ph type="title"/>
          </p:nvPr>
        </p:nvSpPr>
        <p:spPr/>
        <p:txBody>
          <a:bodyPr/>
          <a:lstStyle/>
          <a:p>
            <a:r>
              <a:rPr lang="en-US" dirty="0"/>
              <a:t>God Works Differently</a:t>
            </a:r>
          </a:p>
        </p:txBody>
      </p:sp>
      <p:sp>
        <p:nvSpPr>
          <p:cNvPr id="6" name="Content Placeholder 5">
            <a:extLst>
              <a:ext uri="{FF2B5EF4-FFF2-40B4-BE49-F238E27FC236}">
                <a16:creationId xmlns:a16="http://schemas.microsoft.com/office/drawing/2014/main" id="{080EF49A-BB50-0061-141A-27E8E46DC2FF}"/>
              </a:ext>
            </a:extLst>
          </p:cNvPr>
          <p:cNvSpPr>
            <a:spLocks noGrp="1"/>
          </p:cNvSpPr>
          <p:nvPr>
            <p:ph idx="1"/>
          </p:nvPr>
        </p:nvSpPr>
        <p:spPr/>
        <p:txBody>
          <a:bodyPr/>
          <a:lstStyle/>
          <a:p>
            <a:pPr marL="514350" indent="-514350">
              <a:buFont typeface="+mj-lt"/>
              <a:buAutoNum type="arabicPeriod"/>
            </a:pPr>
            <a:r>
              <a:rPr lang="en-US" dirty="0"/>
              <a:t>In Samaria (Acts 8:12-17), the sequence was preaching, faith, baptism, laying on hands, gift of Spirit</a:t>
            </a:r>
          </a:p>
          <a:p>
            <a:pPr marL="514350" indent="-514350">
              <a:buFont typeface="+mj-lt"/>
              <a:buAutoNum type="arabicPeriod"/>
            </a:pPr>
            <a:r>
              <a:rPr lang="en-US" dirty="0"/>
              <a:t>With eunuch (8:26-39), the sequence was the reading of scriptures, preaching, and baptism, preceded by confession of faith in some texts.</a:t>
            </a:r>
          </a:p>
          <a:p>
            <a:pPr marL="514350" indent="-514350">
              <a:buFont typeface="+mj-lt"/>
              <a:buAutoNum type="arabicPeriod"/>
            </a:pPr>
            <a:r>
              <a:rPr lang="en-US" dirty="0"/>
              <a:t>With Paul’s conversion accounts, it is conviction, trust, laying on of hands, gift of Spirit and sight, and baptism.</a:t>
            </a:r>
          </a:p>
          <a:p>
            <a:pPr marL="514350" indent="-514350">
              <a:buFont typeface="+mj-lt"/>
              <a:buAutoNum type="arabicPeriod"/>
            </a:pPr>
            <a:r>
              <a:rPr lang="en-US" dirty="0"/>
              <a:t>Never settle for formulae.</a:t>
            </a:r>
          </a:p>
        </p:txBody>
      </p:sp>
    </p:spTree>
    <p:extLst>
      <p:ext uri="{BB962C8B-B14F-4D97-AF65-F5344CB8AC3E}">
        <p14:creationId xmlns:p14="http://schemas.microsoft.com/office/powerpoint/2010/main" val="1299611334"/>
      </p:ext>
    </p:extLst>
  </p:cSld>
  <p:clrMapOvr>
    <a:masterClrMapping/>
  </p:clrMapOvr>
  <mc:AlternateContent xmlns:mc="http://schemas.openxmlformats.org/markup-compatibility/2006" xmlns:p14="http://schemas.microsoft.com/office/powerpoint/2010/main">
    <mc:Choice Requires="p14">
      <p:transition spd="slow" p14:dur="1750">
        <p:cover dir="ld"/>
      </p:transition>
    </mc:Choice>
    <mc:Fallback xmlns="">
      <p:transition spd="slow">
        <p:cover dir="ld"/>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B4162-AD73-6B0D-FE66-0DC9FA6602B0}"/>
              </a:ext>
            </a:extLst>
          </p:cNvPr>
          <p:cNvSpPr>
            <a:spLocks noGrp="1"/>
          </p:cNvSpPr>
          <p:nvPr>
            <p:ph type="title"/>
          </p:nvPr>
        </p:nvSpPr>
        <p:spPr/>
        <p:txBody>
          <a:bodyPr/>
          <a:lstStyle/>
          <a:p>
            <a:r>
              <a:rPr lang="en-US" dirty="0"/>
              <a:t>Curse or Call to Repentance?</a:t>
            </a:r>
          </a:p>
        </p:txBody>
      </p:sp>
      <p:pic>
        <p:nvPicPr>
          <p:cNvPr id="5" name="Content Placeholder 4" descr="A painting of a person with a beard and a person with a person in a robe&#10;&#10;Description automatically generated">
            <a:extLst>
              <a:ext uri="{FF2B5EF4-FFF2-40B4-BE49-F238E27FC236}">
                <a16:creationId xmlns:a16="http://schemas.microsoft.com/office/drawing/2014/main" id="{211B7A61-DDC6-4751-58FF-737E6C1394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8103" y="2032345"/>
            <a:ext cx="7875794" cy="3937897"/>
          </a:xfrm>
          <a:ln w="63500">
            <a:solidFill>
              <a:schemeClr val="accent2">
                <a:lumMod val="50000"/>
              </a:schemeClr>
            </a:solidFill>
          </a:ln>
        </p:spPr>
      </p:pic>
    </p:spTree>
    <p:extLst>
      <p:ext uri="{BB962C8B-B14F-4D97-AF65-F5344CB8AC3E}">
        <p14:creationId xmlns:p14="http://schemas.microsoft.com/office/powerpoint/2010/main" val="2425257121"/>
      </p:ext>
    </p:extLst>
  </p:cSld>
  <p:clrMapOvr>
    <a:masterClrMapping/>
  </p:clrMapOvr>
  <mc:AlternateContent xmlns:mc="http://schemas.openxmlformats.org/markup-compatibility/2006" xmlns:p14="http://schemas.microsoft.com/office/powerpoint/2010/main">
    <mc:Choice Requires="p14">
      <p:transition spd="slow" p14:dur="1750">
        <p:cover dir="ld"/>
      </p:transition>
    </mc:Choice>
    <mc:Fallback xmlns="">
      <p:transition spd="slow">
        <p:cover dir="ld"/>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209800" y="609600"/>
            <a:ext cx="7772400" cy="1143000"/>
          </a:xfrm>
        </p:spPr>
        <p:txBody>
          <a:bodyPr/>
          <a:lstStyle/>
          <a:p>
            <a:pPr eaLnBrk="1" hangingPunct="1"/>
            <a:r>
              <a:rPr lang="en-US" dirty="0"/>
              <a:t>The Angel of the Lord</a:t>
            </a:r>
          </a:p>
        </p:txBody>
      </p:sp>
      <p:sp>
        <p:nvSpPr>
          <p:cNvPr id="100356" name="Rectangle 4"/>
          <p:cNvSpPr>
            <a:spLocks noGrp="1" noChangeArrowheads="1"/>
          </p:cNvSpPr>
          <p:nvPr>
            <p:ph type="body" sz="half" idx="2"/>
          </p:nvPr>
        </p:nvSpPr>
        <p:spPr>
          <a:xfrm>
            <a:off x="1752600" y="4038600"/>
            <a:ext cx="8077200" cy="2209800"/>
          </a:xfrm>
        </p:spPr>
        <p:txBody>
          <a:bodyPr>
            <a:normAutofit/>
          </a:bodyPr>
          <a:lstStyle/>
          <a:p>
            <a:pPr marL="533400" indent="-533400">
              <a:buFontTx/>
              <a:buAutoNum type="arabicPeriod"/>
            </a:pPr>
            <a:r>
              <a:rPr lang="en-US" sz="2400" dirty="0">
                <a:latin typeface="Copperplate Gothic Bold" pitchFamily="34" charset="0"/>
              </a:rPr>
              <a:t>Wings are figurative</a:t>
            </a:r>
          </a:p>
          <a:p>
            <a:pPr marL="533400" indent="-533400">
              <a:buFontTx/>
              <a:buAutoNum type="arabicPeriod"/>
            </a:pPr>
            <a:r>
              <a:rPr lang="en-US" sz="2400" dirty="0">
                <a:latin typeface="Copperplate Gothic Bold" pitchFamily="34" charset="0"/>
              </a:rPr>
              <a:t>Usually identified with God’s Own Being</a:t>
            </a:r>
          </a:p>
          <a:p>
            <a:pPr marL="533400" indent="-533400">
              <a:buFontTx/>
              <a:buAutoNum type="arabicPeriod"/>
            </a:pPr>
            <a:r>
              <a:rPr lang="en-US" sz="2400" dirty="0">
                <a:latin typeface="Copperplate Gothic Bold" pitchFamily="34" charset="0"/>
              </a:rPr>
              <a:t>God is God’s Own Messenger</a:t>
            </a:r>
          </a:p>
          <a:p>
            <a:pPr marL="533400" indent="-533400">
              <a:buFontTx/>
              <a:buAutoNum type="arabicPeriod"/>
            </a:pPr>
            <a:r>
              <a:rPr lang="en-US" sz="2400" dirty="0">
                <a:latin typeface="Copperplate Gothic Bold" pitchFamily="34" charset="0"/>
              </a:rPr>
              <a:t>God Cares Enough To Be Involved In Our Ordinary Lives</a:t>
            </a:r>
          </a:p>
        </p:txBody>
      </p:sp>
      <p:pic>
        <p:nvPicPr>
          <p:cNvPr id="5" name="Picture 4" descr="angel_bw.bmp"/>
          <p:cNvPicPr>
            <a:picLocks noChangeAspect="1"/>
          </p:cNvPicPr>
          <p:nvPr/>
        </p:nvPicPr>
        <p:blipFill>
          <a:blip r:embed="rId2" cstate="print"/>
          <a:stretch>
            <a:fillRect/>
          </a:stretch>
        </p:blipFill>
        <p:spPr>
          <a:xfrm>
            <a:off x="2286000" y="1828801"/>
            <a:ext cx="6980146" cy="18096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0356">
                                            <p:txEl>
                                              <p:pRg st="0" end="0"/>
                                            </p:txEl>
                                          </p:spTgt>
                                        </p:tgtEl>
                                        <p:attrNameLst>
                                          <p:attrName>style.visibility</p:attrName>
                                        </p:attrNameLst>
                                      </p:cBhvr>
                                      <p:to>
                                        <p:strVal val="visible"/>
                                      </p:to>
                                    </p:set>
                                    <p:animEffect transition="in" filter="diamond(in)">
                                      <p:cBhvr>
                                        <p:cTn id="7" dur="2000"/>
                                        <p:tgtEl>
                                          <p:spTgt spid="1003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0356">
                                            <p:txEl>
                                              <p:pRg st="1" end="1"/>
                                            </p:txEl>
                                          </p:spTgt>
                                        </p:tgtEl>
                                        <p:attrNameLst>
                                          <p:attrName>style.visibility</p:attrName>
                                        </p:attrNameLst>
                                      </p:cBhvr>
                                      <p:to>
                                        <p:strVal val="visible"/>
                                      </p:to>
                                    </p:set>
                                    <p:animEffect transition="in" filter="diamond(in)">
                                      <p:cBhvr>
                                        <p:cTn id="12" dur="2000"/>
                                        <p:tgtEl>
                                          <p:spTgt spid="10035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00356">
                                            <p:txEl>
                                              <p:pRg st="2" end="2"/>
                                            </p:txEl>
                                          </p:spTgt>
                                        </p:tgtEl>
                                        <p:attrNameLst>
                                          <p:attrName>style.visibility</p:attrName>
                                        </p:attrNameLst>
                                      </p:cBhvr>
                                      <p:to>
                                        <p:strVal val="visible"/>
                                      </p:to>
                                    </p:set>
                                    <p:animEffect transition="in" filter="diamond(in)">
                                      <p:cBhvr>
                                        <p:cTn id="17" dur="2000"/>
                                        <p:tgtEl>
                                          <p:spTgt spid="10035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00356">
                                            <p:txEl>
                                              <p:pRg st="3" end="3"/>
                                            </p:txEl>
                                          </p:spTgt>
                                        </p:tgtEl>
                                        <p:attrNameLst>
                                          <p:attrName>style.visibility</p:attrName>
                                        </p:attrNameLst>
                                      </p:cBhvr>
                                      <p:to>
                                        <p:strVal val="visible"/>
                                      </p:to>
                                    </p:set>
                                    <p:animEffect transition="in" filter="diamond(in)">
                                      <p:cBhvr>
                                        <p:cTn id="22" dur="2000"/>
                                        <p:tgtEl>
                                          <p:spTgt spid="10035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595" y="152400"/>
            <a:ext cx="11010507" cy="868362"/>
          </a:xfrm>
        </p:spPr>
        <p:txBody>
          <a:bodyPr>
            <a:normAutofit fontScale="90000"/>
          </a:bodyPr>
          <a:lstStyle/>
          <a:p>
            <a:r>
              <a:rPr lang="en-US" dirty="0"/>
              <a:t>Disappointment = His Appointment</a:t>
            </a:r>
          </a:p>
        </p:txBody>
      </p:sp>
      <p:pic>
        <p:nvPicPr>
          <p:cNvPr id="4" name="Content Placeholder 3" descr="ethiopian_painting1.bmp"/>
          <p:cNvPicPr>
            <a:picLocks noGrp="1" noChangeAspect="1"/>
          </p:cNvPicPr>
          <p:nvPr>
            <p:ph idx="1"/>
          </p:nvPr>
        </p:nvPicPr>
        <p:blipFill>
          <a:blip r:embed="rId2" cstate="print"/>
          <a:stretch>
            <a:fillRect/>
          </a:stretch>
        </p:blipFill>
        <p:spPr>
          <a:xfrm>
            <a:off x="2400300" y="1161554"/>
            <a:ext cx="7391400" cy="5696446"/>
          </a:xfrm>
          <a:ln w="63500">
            <a:solidFill>
              <a:schemeClr val="accent2">
                <a:lumMod val="50000"/>
              </a:schemeClr>
            </a:solidFill>
          </a:ln>
        </p:spPr>
      </p:pic>
      <p:sp>
        <p:nvSpPr>
          <p:cNvPr id="5" name="Title 1"/>
          <p:cNvSpPr txBox="1">
            <a:spLocks/>
          </p:cNvSpPr>
          <p:nvPr/>
        </p:nvSpPr>
        <p:spPr>
          <a:xfrm>
            <a:off x="5715000" y="3962400"/>
            <a:ext cx="4953000" cy="1447800"/>
          </a:xfrm>
          <a:prstGeom prst="rect">
            <a:avLst/>
          </a:prstGeom>
          <a:noFill/>
        </p:spPr>
        <p:txBody>
          <a:bodyPr vert="horz" rtlCol="0" anchor="ctr">
            <a:normAutofit fontScale="97500"/>
          </a:bodyPr>
          <a:lstStyle/>
          <a:p>
            <a:pPr algn="ctr">
              <a:spcBef>
                <a:spcPct val="0"/>
              </a:spcBef>
              <a:defRPr/>
            </a:pPr>
            <a:r>
              <a:rPr lang="en-US" sz="4400" dirty="0">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1"/>
                  <a:tileRect/>
                </a:gradFill>
                <a:effectLst>
                  <a:outerShdw blurRad="50800" dist="50800" dir="18900000" algn="tl" rotWithShape="0">
                    <a:schemeClr val="tx2">
                      <a:alpha val="43000"/>
                    </a:schemeClr>
                  </a:outerShdw>
                </a:effectLst>
                <a:latin typeface="+mj-lt"/>
                <a:ea typeface="+mj-ea"/>
                <a:cs typeface="+mj-cs"/>
              </a:rPr>
              <a:t>God’s Timetable—Not Ours</a:t>
            </a:r>
          </a:p>
        </p:txBody>
      </p:sp>
    </p:spTree>
  </p:cSld>
  <p:clrMapOvr>
    <a:masterClrMapping/>
  </p:clrMapOvr>
  <mc:AlternateContent xmlns:mc="http://schemas.openxmlformats.org/markup-compatibility/2006" xmlns:p14="http://schemas.microsoft.com/office/powerpoint/2010/main">
    <mc:Choice Requires="p14">
      <p:transition spd="slow" p14:dur="1750">
        <p:cover dir="ld"/>
      </p:transition>
    </mc:Choice>
    <mc:Fallback xmlns="">
      <p:transition spd="slow">
        <p:cover dir="ld"/>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Strange Encounter</a:t>
            </a:r>
          </a:p>
        </p:txBody>
      </p:sp>
      <p:sp>
        <p:nvSpPr>
          <p:cNvPr id="5" name="Content Placeholder 4"/>
          <p:cNvSpPr>
            <a:spLocks noGrp="1"/>
          </p:cNvSpPr>
          <p:nvPr>
            <p:ph sz="half" idx="1"/>
          </p:nvPr>
        </p:nvSpPr>
        <p:spPr>
          <a:xfrm>
            <a:off x="1201093" y="1690688"/>
            <a:ext cx="4271994" cy="4838400"/>
          </a:xfrm>
        </p:spPr>
        <p:txBody>
          <a:bodyPr>
            <a:normAutofit fontScale="92500"/>
          </a:bodyPr>
          <a:lstStyle/>
          <a:p>
            <a:r>
              <a:rPr lang="en-US" dirty="0"/>
              <a:t>“an Ethiopian eunuch” (v. 27)</a:t>
            </a:r>
          </a:p>
          <a:p>
            <a:r>
              <a:rPr lang="en-US" dirty="0"/>
              <a:t>“The eunuch asked…”</a:t>
            </a:r>
            <a:br>
              <a:rPr lang="en-US" dirty="0"/>
            </a:br>
            <a:r>
              <a:rPr lang="en-US" dirty="0"/>
              <a:t>(v. 34)</a:t>
            </a:r>
          </a:p>
          <a:p>
            <a:r>
              <a:rPr lang="en-US" dirty="0"/>
              <a:t>“…the eunuch said…”</a:t>
            </a:r>
            <a:br>
              <a:rPr lang="en-US" dirty="0"/>
            </a:br>
            <a:r>
              <a:rPr lang="en-US" dirty="0"/>
              <a:t>(v. 36)</a:t>
            </a:r>
          </a:p>
          <a:p>
            <a:r>
              <a:rPr lang="en-US" dirty="0"/>
              <a:t>“Philip and the eunuch”</a:t>
            </a:r>
            <a:br>
              <a:rPr lang="en-US" dirty="0"/>
            </a:br>
            <a:r>
              <a:rPr lang="en-US" dirty="0"/>
              <a:t>(v. 38)</a:t>
            </a:r>
          </a:p>
          <a:p>
            <a:r>
              <a:rPr lang="en-US" dirty="0"/>
              <a:t>“…the eunuch saw…”</a:t>
            </a:r>
            <a:br>
              <a:rPr lang="en-US" dirty="0"/>
            </a:br>
            <a:r>
              <a:rPr lang="en-US" dirty="0"/>
              <a:t>(v. 39)</a:t>
            </a:r>
          </a:p>
        </p:txBody>
      </p:sp>
      <p:sp>
        <p:nvSpPr>
          <p:cNvPr id="6" name="Content Placeholder 5"/>
          <p:cNvSpPr>
            <a:spLocks noGrp="1"/>
          </p:cNvSpPr>
          <p:nvPr>
            <p:ph sz="half" idx="2"/>
          </p:nvPr>
        </p:nvSpPr>
        <p:spPr>
          <a:xfrm>
            <a:off x="5984341" y="1825625"/>
            <a:ext cx="5369459" cy="4351338"/>
          </a:xfrm>
        </p:spPr>
        <p:txBody>
          <a:bodyPr>
            <a:normAutofit fontScale="92500"/>
          </a:bodyPr>
          <a:lstStyle/>
          <a:p>
            <a:pPr>
              <a:buNone/>
            </a:pPr>
            <a:r>
              <a:rPr lang="en-US" b="1" i="1" dirty="0"/>
              <a:t>“No one whose testicles are crushed or whose penis is cut off shall be admitted to the assembly of the LORD.”</a:t>
            </a:r>
          </a:p>
          <a:p>
            <a:pPr>
              <a:buNone/>
            </a:pPr>
            <a:r>
              <a:rPr lang="en-US" b="1" dirty="0"/>
              <a:t>      </a:t>
            </a:r>
            <a:br>
              <a:rPr lang="en-US" b="1" dirty="0"/>
            </a:br>
            <a:r>
              <a:rPr lang="en-US" b="1" dirty="0"/>
              <a:t> --Deuteronomy 23:1</a:t>
            </a:r>
            <a:br>
              <a:rPr lang="en-US" b="1" dirty="0"/>
            </a:br>
            <a:r>
              <a:rPr lang="en-US" b="1" dirty="0"/>
              <a:t>                                 NRSV</a:t>
            </a:r>
          </a:p>
        </p:txBody>
      </p:sp>
    </p:spTree>
  </p:cSld>
  <p:clrMapOvr>
    <a:masterClrMapping/>
  </p:clrMapOvr>
  <mc:AlternateContent xmlns:mc="http://schemas.openxmlformats.org/markup-compatibility/2006" xmlns:p14="http://schemas.microsoft.com/office/powerpoint/2010/main">
    <mc:Choice Requires="p14">
      <p:transition spd="slow" p14:dur="1750">
        <p:cover dir="ld"/>
      </p:transition>
    </mc:Choice>
    <mc:Fallback xmlns="">
      <p:transition spd="slow">
        <p:cover dir="l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5">
                                            <p:txEl>
                                              <p:pRg st="0" end="0"/>
                                            </p:txEl>
                                          </p:spTgt>
                                        </p:tgtEl>
                                        <p:attrNameLst>
                                          <p:attrName>ppt_x</p:attrName>
                                        </p:attrNameLst>
                                      </p:cBhvr>
                                    </p:anim>
                                    <p:anim from="0" to="-1.0" calcmode="lin" valueType="num">
                                      <p:cBhvr>
                                        <p:cTn id="8" dur="200" decel="50000" autoRev="1" fill="hold">
                                          <p:stCondLst>
                                            <p:cond delay="600"/>
                                          </p:stCondLst>
                                        </p:cTn>
                                        <p:tgtEl>
                                          <p:spTgt spid="5">
                                            <p:txEl>
                                              <p:pRg st="0" end="0"/>
                                            </p:txEl>
                                          </p:spTgt>
                                        </p:tgtEl>
                                        <p:attrNameLst>
                                          <p:attrName>xshear</p:attrName>
                                        </p:attrNameLst>
                                      </p:cBhvr>
                                    </p:anim>
                                    <p:animScale>
                                      <p:cBhvr>
                                        <p:cTn id="9" dur="200" decel="100000" autoRev="1" fill="hold">
                                          <p:stCondLst>
                                            <p:cond delay="600"/>
                                          </p:stCondLst>
                                        </p:cTn>
                                        <p:tgtEl>
                                          <p:spTgt spid="5">
                                            <p:txEl>
                                              <p:pRg st="0" end="0"/>
                                            </p:txEl>
                                          </p:spTgt>
                                        </p:tgtEl>
                                      </p:cBhvr>
                                      <p:from x="100000" y="100000"/>
                                      <p:to x="80000" y="100000"/>
                                    </p:animScale>
                                    <p:anim by="(#ppt_h/3+#ppt_w*0.1)" calcmode="lin" valueType="num">
                                      <p:cBhvr additive="sum">
                                        <p:cTn id="10" dur="200" decel="100000" autoRev="1" fill="hold">
                                          <p:stCondLst>
                                            <p:cond delay="600"/>
                                          </p:stCondLst>
                                        </p:cTn>
                                        <p:tgtEl>
                                          <p:spTgt spid="5">
                                            <p:txEl>
                                              <p:pRg st="0" end="0"/>
                                            </p:txEl>
                                          </p:spTgt>
                                        </p:tgtEl>
                                        <p:attrNameLst>
                                          <p:attrName>ppt_x</p:attrName>
                                        </p:attrNameLst>
                                      </p:cBhvr>
                                    </p:anim>
                                  </p:childTnLst>
                                </p:cTn>
                              </p:par>
                            </p:childTnLst>
                          </p:cTn>
                        </p:par>
                        <p:par>
                          <p:cTn id="11" fill="hold">
                            <p:stCondLst>
                              <p:cond delay="1000"/>
                            </p:stCondLst>
                            <p:childTnLst>
                              <p:par>
                                <p:cTn id="12" presetID="34" presetClass="entr" presetSubtype="0" fill="hold" nodeType="after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from="(-#ppt_w/2)" to="(#ppt_x)" calcmode="lin" valueType="num">
                                      <p:cBhvr>
                                        <p:cTn id="14" dur="600" fill="hold">
                                          <p:stCondLst>
                                            <p:cond delay="0"/>
                                          </p:stCondLst>
                                        </p:cTn>
                                        <p:tgtEl>
                                          <p:spTgt spid="5">
                                            <p:txEl>
                                              <p:pRg st="1" end="1"/>
                                            </p:txEl>
                                          </p:spTgt>
                                        </p:tgtEl>
                                        <p:attrNameLst>
                                          <p:attrName>ppt_x</p:attrName>
                                        </p:attrNameLst>
                                      </p:cBhvr>
                                    </p:anim>
                                    <p:anim from="0" to="-1.0" calcmode="lin" valueType="num">
                                      <p:cBhvr>
                                        <p:cTn id="15" dur="200" decel="50000" autoRev="1" fill="hold">
                                          <p:stCondLst>
                                            <p:cond delay="600"/>
                                          </p:stCondLst>
                                        </p:cTn>
                                        <p:tgtEl>
                                          <p:spTgt spid="5">
                                            <p:txEl>
                                              <p:pRg st="1" end="1"/>
                                            </p:txEl>
                                          </p:spTgt>
                                        </p:tgtEl>
                                        <p:attrNameLst>
                                          <p:attrName>xshear</p:attrName>
                                        </p:attrNameLst>
                                      </p:cBhvr>
                                    </p:anim>
                                    <p:animScale>
                                      <p:cBhvr>
                                        <p:cTn id="16" dur="200" decel="100000" autoRev="1" fill="hold">
                                          <p:stCondLst>
                                            <p:cond delay="600"/>
                                          </p:stCondLst>
                                        </p:cTn>
                                        <p:tgtEl>
                                          <p:spTgt spid="5">
                                            <p:txEl>
                                              <p:pRg st="1" end="1"/>
                                            </p:txEl>
                                          </p:spTgt>
                                        </p:tgtEl>
                                      </p:cBhvr>
                                      <p:from x="100000" y="100000"/>
                                      <p:to x="80000" y="100000"/>
                                    </p:animScale>
                                    <p:anim by="(#ppt_h/3+#ppt_w*0.1)" calcmode="lin" valueType="num">
                                      <p:cBhvr additive="sum">
                                        <p:cTn id="17" dur="200" decel="100000" autoRev="1" fill="hold">
                                          <p:stCondLst>
                                            <p:cond delay="600"/>
                                          </p:stCondLst>
                                        </p:cTn>
                                        <p:tgtEl>
                                          <p:spTgt spid="5">
                                            <p:txEl>
                                              <p:pRg st="1" end="1"/>
                                            </p:txEl>
                                          </p:spTgt>
                                        </p:tgtEl>
                                        <p:attrNameLst>
                                          <p:attrName>ppt_x</p:attrName>
                                        </p:attrNameLst>
                                      </p:cBhvr>
                                    </p:anim>
                                  </p:childTnLst>
                                </p:cTn>
                              </p:par>
                            </p:childTnLst>
                          </p:cTn>
                        </p:par>
                        <p:par>
                          <p:cTn id="18" fill="hold">
                            <p:stCondLst>
                              <p:cond delay="2000"/>
                            </p:stCondLst>
                            <p:childTnLst>
                              <p:par>
                                <p:cTn id="19" presetID="34" presetClass="entr" presetSubtype="0" fill="hold" nodeType="after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from="(-#ppt_w/2)" to="(#ppt_x)" calcmode="lin" valueType="num">
                                      <p:cBhvr>
                                        <p:cTn id="21" dur="600" fill="hold">
                                          <p:stCondLst>
                                            <p:cond delay="0"/>
                                          </p:stCondLst>
                                        </p:cTn>
                                        <p:tgtEl>
                                          <p:spTgt spid="5">
                                            <p:txEl>
                                              <p:pRg st="2" end="2"/>
                                            </p:txEl>
                                          </p:spTgt>
                                        </p:tgtEl>
                                        <p:attrNameLst>
                                          <p:attrName>ppt_x</p:attrName>
                                        </p:attrNameLst>
                                      </p:cBhvr>
                                    </p:anim>
                                    <p:anim from="0" to="-1.0" calcmode="lin" valueType="num">
                                      <p:cBhvr>
                                        <p:cTn id="22" dur="200" decel="50000" autoRev="1" fill="hold">
                                          <p:stCondLst>
                                            <p:cond delay="600"/>
                                          </p:stCondLst>
                                        </p:cTn>
                                        <p:tgtEl>
                                          <p:spTgt spid="5">
                                            <p:txEl>
                                              <p:pRg st="2" end="2"/>
                                            </p:txEl>
                                          </p:spTgt>
                                        </p:tgtEl>
                                        <p:attrNameLst>
                                          <p:attrName>xshear</p:attrName>
                                        </p:attrNameLst>
                                      </p:cBhvr>
                                    </p:anim>
                                    <p:animScale>
                                      <p:cBhvr>
                                        <p:cTn id="23" dur="200" decel="100000" autoRev="1" fill="hold">
                                          <p:stCondLst>
                                            <p:cond delay="600"/>
                                          </p:stCondLst>
                                        </p:cTn>
                                        <p:tgtEl>
                                          <p:spTgt spid="5">
                                            <p:txEl>
                                              <p:pRg st="2" end="2"/>
                                            </p:txEl>
                                          </p:spTgt>
                                        </p:tgtEl>
                                      </p:cBhvr>
                                      <p:from x="100000" y="100000"/>
                                      <p:to x="80000" y="100000"/>
                                    </p:animScale>
                                    <p:anim by="(#ppt_h/3+#ppt_w*0.1)" calcmode="lin" valueType="num">
                                      <p:cBhvr additive="sum">
                                        <p:cTn id="24" dur="200" decel="100000" autoRev="1" fill="hold">
                                          <p:stCondLst>
                                            <p:cond delay="600"/>
                                          </p:stCondLst>
                                        </p:cTn>
                                        <p:tgtEl>
                                          <p:spTgt spid="5">
                                            <p:txEl>
                                              <p:pRg st="2" end="2"/>
                                            </p:txEl>
                                          </p:spTgt>
                                        </p:tgtEl>
                                        <p:attrNameLst>
                                          <p:attrName>ppt_x</p:attrName>
                                        </p:attrNameLst>
                                      </p:cBhvr>
                                    </p:anim>
                                  </p:childTnLst>
                                </p:cTn>
                              </p:par>
                            </p:childTnLst>
                          </p:cTn>
                        </p:par>
                        <p:par>
                          <p:cTn id="25" fill="hold">
                            <p:stCondLst>
                              <p:cond delay="3000"/>
                            </p:stCondLst>
                            <p:childTnLst>
                              <p:par>
                                <p:cTn id="26" presetID="34" presetClass="entr" presetSubtype="0" fill="hold" nodeType="after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from="(-#ppt_w/2)" to="(#ppt_x)" calcmode="lin" valueType="num">
                                      <p:cBhvr>
                                        <p:cTn id="28" dur="600" fill="hold">
                                          <p:stCondLst>
                                            <p:cond delay="0"/>
                                          </p:stCondLst>
                                        </p:cTn>
                                        <p:tgtEl>
                                          <p:spTgt spid="5">
                                            <p:txEl>
                                              <p:pRg st="3" end="3"/>
                                            </p:txEl>
                                          </p:spTgt>
                                        </p:tgtEl>
                                        <p:attrNameLst>
                                          <p:attrName>ppt_x</p:attrName>
                                        </p:attrNameLst>
                                      </p:cBhvr>
                                    </p:anim>
                                    <p:anim from="0" to="-1.0" calcmode="lin" valueType="num">
                                      <p:cBhvr>
                                        <p:cTn id="29" dur="200" decel="50000" autoRev="1" fill="hold">
                                          <p:stCondLst>
                                            <p:cond delay="600"/>
                                          </p:stCondLst>
                                        </p:cTn>
                                        <p:tgtEl>
                                          <p:spTgt spid="5">
                                            <p:txEl>
                                              <p:pRg st="3" end="3"/>
                                            </p:txEl>
                                          </p:spTgt>
                                        </p:tgtEl>
                                        <p:attrNameLst>
                                          <p:attrName>xshear</p:attrName>
                                        </p:attrNameLst>
                                      </p:cBhvr>
                                    </p:anim>
                                    <p:animScale>
                                      <p:cBhvr>
                                        <p:cTn id="30" dur="200" decel="100000" autoRev="1" fill="hold">
                                          <p:stCondLst>
                                            <p:cond delay="600"/>
                                          </p:stCondLst>
                                        </p:cTn>
                                        <p:tgtEl>
                                          <p:spTgt spid="5">
                                            <p:txEl>
                                              <p:pRg st="3" end="3"/>
                                            </p:txEl>
                                          </p:spTgt>
                                        </p:tgtEl>
                                      </p:cBhvr>
                                      <p:from x="100000" y="100000"/>
                                      <p:to x="80000" y="100000"/>
                                    </p:animScale>
                                    <p:anim by="(#ppt_h/3+#ppt_w*0.1)" calcmode="lin" valueType="num">
                                      <p:cBhvr additive="sum">
                                        <p:cTn id="31" dur="200" decel="100000" autoRev="1" fill="hold">
                                          <p:stCondLst>
                                            <p:cond delay="600"/>
                                          </p:stCondLst>
                                        </p:cTn>
                                        <p:tgtEl>
                                          <p:spTgt spid="5">
                                            <p:txEl>
                                              <p:pRg st="3" end="3"/>
                                            </p:txEl>
                                          </p:spTgt>
                                        </p:tgtEl>
                                        <p:attrNameLst>
                                          <p:attrName>ppt_x</p:attrName>
                                        </p:attrNameLst>
                                      </p:cBhvr>
                                    </p:anim>
                                  </p:childTnLst>
                                </p:cTn>
                              </p:par>
                            </p:childTnLst>
                          </p:cTn>
                        </p:par>
                        <p:par>
                          <p:cTn id="32" fill="hold">
                            <p:stCondLst>
                              <p:cond delay="4000"/>
                            </p:stCondLst>
                            <p:childTnLst>
                              <p:par>
                                <p:cTn id="33" presetID="34" presetClass="entr" presetSubtype="0" fill="hold" nodeType="after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from="(-#ppt_w/2)" to="(#ppt_x)" calcmode="lin" valueType="num">
                                      <p:cBhvr>
                                        <p:cTn id="35" dur="600" fill="hold">
                                          <p:stCondLst>
                                            <p:cond delay="0"/>
                                          </p:stCondLst>
                                        </p:cTn>
                                        <p:tgtEl>
                                          <p:spTgt spid="5">
                                            <p:txEl>
                                              <p:pRg st="4" end="4"/>
                                            </p:txEl>
                                          </p:spTgt>
                                        </p:tgtEl>
                                        <p:attrNameLst>
                                          <p:attrName>ppt_x</p:attrName>
                                        </p:attrNameLst>
                                      </p:cBhvr>
                                    </p:anim>
                                    <p:anim from="0" to="-1.0" calcmode="lin" valueType="num">
                                      <p:cBhvr>
                                        <p:cTn id="36" dur="200" decel="50000" autoRev="1" fill="hold">
                                          <p:stCondLst>
                                            <p:cond delay="600"/>
                                          </p:stCondLst>
                                        </p:cTn>
                                        <p:tgtEl>
                                          <p:spTgt spid="5">
                                            <p:txEl>
                                              <p:pRg st="4" end="4"/>
                                            </p:txEl>
                                          </p:spTgt>
                                        </p:tgtEl>
                                        <p:attrNameLst>
                                          <p:attrName>xshear</p:attrName>
                                        </p:attrNameLst>
                                      </p:cBhvr>
                                    </p:anim>
                                    <p:animScale>
                                      <p:cBhvr>
                                        <p:cTn id="37" dur="200" decel="100000" autoRev="1" fill="hold">
                                          <p:stCondLst>
                                            <p:cond delay="600"/>
                                          </p:stCondLst>
                                        </p:cTn>
                                        <p:tgtEl>
                                          <p:spTgt spid="5">
                                            <p:txEl>
                                              <p:pRg st="4" end="4"/>
                                            </p:txEl>
                                          </p:spTgt>
                                        </p:tgtEl>
                                      </p:cBhvr>
                                      <p:from x="100000" y="100000"/>
                                      <p:to x="80000" y="100000"/>
                                    </p:animScale>
                                    <p:anim by="(#ppt_h/3+#ppt_w*0.1)" calcmode="lin" valueType="num">
                                      <p:cBhvr additive="sum">
                                        <p:cTn id="38" dur="200" decel="100000" autoRev="1" fill="hold">
                                          <p:stCondLst>
                                            <p:cond delay="600"/>
                                          </p:stCondLst>
                                        </p:cTn>
                                        <p:tgtEl>
                                          <p:spTgt spid="5">
                                            <p:txEl>
                                              <p:pRg st="4" end="4"/>
                                            </p:txEl>
                                          </p:spTgt>
                                        </p:tgtEl>
                                        <p:attrNameLst>
                                          <p:attrName>ppt_x</p:attrName>
                                        </p:attrNameLst>
                                      </p:cBhvr>
                                    </p:anim>
                                  </p:childTnLst>
                                </p:cTn>
                              </p:par>
                            </p:childTnLst>
                          </p:cTn>
                        </p:par>
                      </p:childTnLst>
                    </p:cTn>
                  </p:par>
                  <p:par>
                    <p:cTn id="39" fill="hold">
                      <p:stCondLst>
                        <p:cond delay="indefinite"/>
                      </p:stCondLst>
                      <p:childTnLst>
                        <p:par>
                          <p:cTn id="40" fill="hold">
                            <p:stCondLst>
                              <p:cond delay="0"/>
                            </p:stCondLst>
                            <p:childTnLst>
                              <p:par>
                                <p:cTn id="41" presetID="6" presetClass="entr" presetSubtype="32" fill="hold"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Effect transition="in" filter="circle(out)">
                                      <p:cBhvr>
                                        <p:cTn id="43" dur="2000"/>
                                        <p:tgtEl>
                                          <p:spTgt spid="6">
                                            <p:txEl>
                                              <p:pRg st="0" end="0"/>
                                            </p:txEl>
                                          </p:spTgt>
                                        </p:tgtEl>
                                      </p:cBhvr>
                                    </p:animEffect>
                                  </p:childTnLst>
                                </p:cTn>
                              </p:par>
                            </p:childTnLst>
                          </p:cTn>
                        </p:par>
                        <p:par>
                          <p:cTn id="44" fill="hold">
                            <p:stCondLst>
                              <p:cond delay="2000"/>
                            </p:stCondLst>
                            <p:childTnLst>
                              <p:par>
                                <p:cTn id="45" presetID="6" presetClass="entr" presetSubtype="32" fill="hold" nodeType="after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animEffect transition="in" filter="circle(out)">
                                      <p:cBhvr>
                                        <p:cTn id="47"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Isaiah 56:3-5</a:t>
            </a:r>
          </a:p>
        </p:txBody>
      </p:sp>
      <p:sp>
        <p:nvSpPr>
          <p:cNvPr id="3" name="Content Placeholder 2"/>
          <p:cNvSpPr>
            <a:spLocks noGrp="1"/>
          </p:cNvSpPr>
          <p:nvPr>
            <p:ph idx="1"/>
          </p:nvPr>
        </p:nvSpPr>
        <p:spPr>
          <a:xfrm>
            <a:off x="1905000" y="1716712"/>
            <a:ext cx="8691594" cy="4838735"/>
          </a:xfrm>
        </p:spPr>
        <p:txBody>
          <a:bodyPr>
            <a:normAutofit/>
          </a:bodyPr>
          <a:lstStyle/>
          <a:p>
            <a:r>
              <a:rPr lang="en-US" dirty="0"/>
              <a:t>Neither let the son of the stranger, that hath joined himself to the LORD, speak, saying, The LORD hath utterly separated me from his people, </a:t>
            </a:r>
            <a:r>
              <a:rPr lang="en-US" b="1" i="1" dirty="0">
                <a:solidFill>
                  <a:srgbClr val="FF0000"/>
                </a:solidFill>
              </a:rPr>
              <a:t>neither let the eunuch say, </a:t>
            </a:r>
            <a:r>
              <a:rPr lang="en-US" dirty="0"/>
              <a:t>Behold I am a dry tree. For thus </a:t>
            </a:r>
            <a:r>
              <a:rPr lang="en-US" dirty="0" err="1"/>
              <a:t>saith</a:t>
            </a:r>
            <a:r>
              <a:rPr lang="en-US" dirty="0"/>
              <a:t> the LORD unto the eunuchs that keep my Sabbaths, and choose the things that please me, and take hold of my covenant, Even unto them will I give in mine house and within my walls a place and a name better than of sons and daughters…</a:t>
            </a:r>
          </a:p>
        </p:txBody>
      </p:sp>
    </p:spTree>
  </p:cSld>
  <p:clrMapOvr>
    <a:masterClrMapping/>
  </p:clrMapOvr>
  <mc:AlternateContent xmlns:mc="http://schemas.openxmlformats.org/markup-compatibility/2006" xmlns:p14="http://schemas.microsoft.com/office/powerpoint/2010/main">
    <mc:Choice Requires="p14">
      <p:transition spd="slow" p14:dur="1750">
        <p:cover dir="ld"/>
      </p:transition>
    </mc:Choice>
    <mc:Fallback xmlns="">
      <p:transition spd="slow">
        <p:cover dir="ld"/>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144" y="2362200"/>
            <a:ext cx="3817856" cy="1143000"/>
          </a:xfrm>
        </p:spPr>
        <p:txBody>
          <a:bodyPr>
            <a:normAutofit fontScale="90000"/>
          </a:bodyPr>
          <a:lstStyle/>
          <a:p>
            <a:r>
              <a:rPr lang="en-US" dirty="0"/>
              <a:t>“Do you understand what you’re reading?</a:t>
            </a:r>
          </a:p>
        </p:txBody>
      </p:sp>
      <p:pic>
        <p:nvPicPr>
          <p:cNvPr id="4" name="Content Placeholder 3" descr="Ethiopian%20Eunuch%20and%20Philip.jpg"/>
          <p:cNvPicPr>
            <a:picLocks noGrp="1" noChangeAspect="1"/>
          </p:cNvPicPr>
          <p:nvPr>
            <p:ph idx="1"/>
          </p:nvPr>
        </p:nvPicPr>
        <p:blipFill>
          <a:blip r:embed="rId2" cstate="print"/>
          <a:stretch>
            <a:fillRect/>
          </a:stretch>
        </p:blipFill>
        <p:spPr>
          <a:xfrm>
            <a:off x="6096000" y="-158684"/>
            <a:ext cx="4554379" cy="6512458"/>
          </a:xfrm>
          <a:ln w="63500">
            <a:solidFill>
              <a:schemeClr val="accent2">
                <a:lumMod val="50000"/>
              </a:schemeClr>
            </a:solidFill>
          </a:ln>
        </p:spPr>
      </p:pic>
    </p:spTree>
  </p:cSld>
  <p:clrMapOvr>
    <a:masterClrMapping/>
  </p:clrMapOvr>
  <mc:AlternateContent xmlns:mc="http://schemas.openxmlformats.org/markup-compatibility/2006" xmlns:p14="http://schemas.microsoft.com/office/powerpoint/2010/main">
    <mc:Choice Requires="p14">
      <p:transition spd="slow" p14:dur="1750">
        <p:cover dir="ld"/>
      </p:transition>
    </mc:Choice>
    <mc:Fallback xmlns="">
      <p:transition spd="slow">
        <p:cover dir="ld"/>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4D6E2-5CB3-C89C-D25F-5B93C0E83D11}"/>
              </a:ext>
            </a:extLst>
          </p:cNvPr>
          <p:cNvSpPr>
            <a:spLocks noGrp="1"/>
          </p:cNvSpPr>
          <p:nvPr>
            <p:ph type="title"/>
          </p:nvPr>
        </p:nvSpPr>
        <p:spPr/>
        <p:txBody>
          <a:bodyPr/>
          <a:lstStyle/>
          <a:p>
            <a:r>
              <a:rPr lang="en-US" dirty="0"/>
              <a:t>Outline of Acts Using Acts 1:8</a:t>
            </a:r>
          </a:p>
        </p:txBody>
      </p:sp>
      <p:graphicFrame>
        <p:nvGraphicFramePr>
          <p:cNvPr id="4" name="Content Placeholder 3">
            <a:extLst>
              <a:ext uri="{FF2B5EF4-FFF2-40B4-BE49-F238E27FC236}">
                <a16:creationId xmlns:a16="http://schemas.microsoft.com/office/drawing/2014/main" id="{63D5800C-2D01-4B0D-C98C-6AE8539E5D9C}"/>
              </a:ext>
            </a:extLst>
          </p:cNvPr>
          <p:cNvGraphicFramePr>
            <a:graphicFrameLocks noGrp="1"/>
          </p:cNvGraphicFramePr>
          <p:nvPr>
            <p:ph idx="1"/>
          </p:nvPr>
        </p:nvGraphicFramePr>
        <p:xfrm>
          <a:off x="838200" y="1825625"/>
          <a:ext cx="10515597" cy="2847340"/>
        </p:xfrm>
        <a:graphic>
          <a:graphicData uri="http://schemas.openxmlformats.org/drawingml/2006/table">
            <a:tbl>
              <a:tblPr firstRow="1" bandRow="1">
                <a:tableStyleId>{21E4AEA4-8DFA-4A89-87EB-49C32662AFE0}</a:tableStyleId>
              </a:tblPr>
              <a:tblGrid>
                <a:gridCol w="3788121">
                  <a:extLst>
                    <a:ext uri="{9D8B030D-6E8A-4147-A177-3AD203B41FA5}">
                      <a16:colId xmlns:a16="http://schemas.microsoft.com/office/drawing/2014/main" val="341614799"/>
                    </a:ext>
                  </a:extLst>
                </a:gridCol>
                <a:gridCol w="2037029">
                  <a:extLst>
                    <a:ext uri="{9D8B030D-6E8A-4147-A177-3AD203B41FA5}">
                      <a16:colId xmlns:a16="http://schemas.microsoft.com/office/drawing/2014/main" val="2816441766"/>
                    </a:ext>
                  </a:extLst>
                </a:gridCol>
                <a:gridCol w="4690447">
                  <a:extLst>
                    <a:ext uri="{9D8B030D-6E8A-4147-A177-3AD203B41FA5}">
                      <a16:colId xmlns:a16="http://schemas.microsoft.com/office/drawing/2014/main" val="2849416414"/>
                    </a:ext>
                  </a:extLst>
                </a:gridCol>
              </a:tblGrid>
              <a:tr h="370840">
                <a:tc>
                  <a:txBody>
                    <a:bodyPr/>
                    <a:lstStyle/>
                    <a:p>
                      <a:pPr algn="ctr" fontAlgn="ctr"/>
                      <a:r>
                        <a:rPr lang="en-US" sz="2000" b="1" i="0" u="none" strike="noStrike" dirty="0">
                          <a:solidFill>
                            <a:srgbClr val="000000"/>
                          </a:solidFill>
                          <a:effectLst/>
                          <a:latin typeface="Calibri" panose="020F0502020204030204" pitchFamily="34" charset="0"/>
                        </a:rPr>
                        <a:t>Structural Section</a:t>
                      </a:r>
                    </a:p>
                  </a:txBody>
                  <a:tcPr marL="9525" marR="9525" marT="9525" marB="0" anchor="ctr"/>
                </a:tc>
                <a:tc>
                  <a:txBody>
                    <a:bodyPr/>
                    <a:lstStyle/>
                    <a:p>
                      <a:pPr algn="ctr" fontAlgn="ctr"/>
                      <a:r>
                        <a:rPr lang="en-US" sz="2000" b="1" i="0" u="none" strike="noStrike">
                          <a:solidFill>
                            <a:srgbClr val="000000"/>
                          </a:solidFill>
                          <a:effectLst/>
                          <a:latin typeface="Calibri" panose="020F0502020204030204" pitchFamily="34" charset="0"/>
                        </a:rPr>
                        <a:t>Scripture</a:t>
                      </a:r>
                    </a:p>
                  </a:txBody>
                  <a:tcPr marL="9525" marR="9525" marT="9525" marB="0" anchor="ctr"/>
                </a:tc>
                <a:tc>
                  <a:txBody>
                    <a:bodyPr/>
                    <a:lstStyle/>
                    <a:p>
                      <a:pPr algn="ctr" fontAlgn="ctr"/>
                      <a:r>
                        <a:rPr lang="en-US" sz="2000" b="1" i="0" u="none" strike="noStrike" dirty="0">
                          <a:solidFill>
                            <a:srgbClr val="000000"/>
                          </a:solidFill>
                          <a:effectLst/>
                          <a:latin typeface="Calibri" panose="020F0502020204030204" pitchFamily="34" charset="0"/>
                        </a:rPr>
                        <a:t>Primary Theme</a:t>
                      </a:r>
                    </a:p>
                  </a:txBody>
                  <a:tcPr marL="9525" marR="9525" marT="9525" marB="0" anchor="ctr"/>
                </a:tc>
                <a:extLst>
                  <a:ext uri="{0D108BD9-81ED-4DB2-BD59-A6C34878D82A}">
                    <a16:rowId xmlns:a16="http://schemas.microsoft.com/office/drawing/2014/main" val="3265241454"/>
                  </a:ext>
                </a:extLst>
              </a:tr>
              <a:tr h="370840">
                <a:tc>
                  <a:txBody>
                    <a:bodyPr/>
                    <a:lstStyle/>
                    <a:p>
                      <a:pPr algn="l" fontAlgn="ctr"/>
                      <a:r>
                        <a:rPr lang="en-US" sz="2000" b="1" i="0" u="none" strike="noStrike">
                          <a:solidFill>
                            <a:schemeClr val="accent2">
                              <a:lumMod val="50000"/>
                            </a:schemeClr>
                          </a:solidFill>
                          <a:effectLst/>
                          <a:latin typeface="Calibri" panose="020F0502020204030204" pitchFamily="34" charset="0"/>
                        </a:rPr>
                        <a:t>Opening and Ascension</a:t>
                      </a:r>
                    </a:p>
                  </a:txBody>
                  <a:tcPr marL="9525" marR="9525" marT="9525" marB="0" anchor="ctr"/>
                </a:tc>
                <a:tc>
                  <a:txBody>
                    <a:bodyPr/>
                    <a:lstStyle/>
                    <a:p>
                      <a:pPr algn="ctr" fontAlgn="ctr"/>
                      <a:r>
                        <a:rPr lang="en-US" sz="2000" b="1" i="0" u="none" strike="noStrike">
                          <a:solidFill>
                            <a:schemeClr val="accent2">
                              <a:lumMod val="50000"/>
                            </a:schemeClr>
                          </a:solidFill>
                          <a:effectLst/>
                          <a:latin typeface="Calibri" panose="020F0502020204030204" pitchFamily="34" charset="0"/>
                        </a:rPr>
                        <a:t>1:1-11</a:t>
                      </a:r>
                    </a:p>
                  </a:txBody>
                  <a:tcPr marL="9525" marR="9525" marT="9525" marB="0" anchor="ctr"/>
                </a:tc>
                <a:tc>
                  <a:txBody>
                    <a:bodyPr/>
                    <a:lstStyle/>
                    <a:p>
                      <a:pPr algn="l" fontAlgn="ctr"/>
                      <a:r>
                        <a:rPr lang="en-US" sz="2000" b="1" i="0" u="none" strike="noStrike">
                          <a:solidFill>
                            <a:schemeClr val="accent2">
                              <a:lumMod val="50000"/>
                            </a:schemeClr>
                          </a:solidFill>
                          <a:effectLst/>
                          <a:latin typeface="Calibri" panose="020F0502020204030204" pitchFamily="34" charset="0"/>
                        </a:rPr>
                        <a:t>Jerusalem, Judea, Samaria and furthest parts of the earth</a:t>
                      </a:r>
                    </a:p>
                  </a:txBody>
                  <a:tcPr marL="9525" marR="9525" marT="9525" marB="0" anchor="ctr"/>
                </a:tc>
                <a:extLst>
                  <a:ext uri="{0D108BD9-81ED-4DB2-BD59-A6C34878D82A}">
                    <a16:rowId xmlns:a16="http://schemas.microsoft.com/office/drawing/2014/main" val="189578514"/>
                  </a:ext>
                </a:extLst>
              </a:tr>
              <a:tr h="370840">
                <a:tc>
                  <a:txBody>
                    <a:bodyPr/>
                    <a:lstStyle/>
                    <a:p>
                      <a:pPr algn="l" fontAlgn="ctr"/>
                      <a:r>
                        <a:rPr lang="en-US" sz="2000" b="1" i="0" u="none" strike="noStrike">
                          <a:solidFill>
                            <a:schemeClr val="accent2">
                              <a:lumMod val="50000"/>
                            </a:schemeClr>
                          </a:solidFill>
                          <a:effectLst/>
                          <a:latin typeface="Calibri" panose="020F0502020204030204" pitchFamily="34" charset="0"/>
                        </a:rPr>
                        <a:t>Witnesses in Jerusalem</a:t>
                      </a:r>
                    </a:p>
                  </a:txBody>
                  <a:tcPr marL="9525" marR="9525" marT="9525" marB="0" anchor="ctr"/>
                </a:tc>
                <a:tc>
                  <a:txBody>
                    <a:bodyPr/>
                    <a:lstStyle/>
                    <a:p>
                      <a:pPr algn="ctr" fontAlgn="ctr"/>
                      <a:r>
                        <a:rPr lang="en-US" sz="2000" b="1" i="0" u="none" strike="noStrike">
                          <a:solidFill>
                            <a:schemeClr val="accent2">
                              <a:lumMod val="50000"/>
                            </a:schemeClr>
                          </a:solidFill>
                          <a:effectLst/>
                          <a:latin typeface="Calibri" panose="020F0502020204030204" pitchFamily="34" charset="0"/>
                        </a:rPr>
                        <a:t>1:12-8:1</a:t>
                      </a:r>
                    </a:p>
                  </a:txBody>
                  <a:tcPr marL="9525" marR="9525" marT="9525" marB="0" anchor="ctr"/>
                </a:tc>
                <a:tc>
                  <a:txBody>
                    <a:bodyPr/>
                    <a:lstStyle/>
                    <a:p>
                      <a:pPr algn="l" fontAlgn="ctr"/>
                      <a:r>
                        <a:rPr lang="en-US" sz="2000" b="1" i="0" u="none" strike="noStrike">
                          <a:solidFill>
                            <a:schemeClr val="accent2">
                              <a:lumMod val="50000"/>
                            </a:schemeClr>
                          </a:solidFill>
                          <a:effectLst/>
                          <a:latin typeface="Calibri" panose="020F0502020204030204" pitchFamily="34" charset="0"/>
                        </a:rPr>
                        <a:t>Holy Spirit followed by the Jerusalem ministry of Peter and John</a:t>
                      </a:r>
                    </a:p>
                  </a:txBody>
                  <a:tcPr marL="9525" marR="9525" marT="9525" marB="0" anchor="ctr"/>
                </a:tc>
                <a:extLst>
                  <a:ext uri="{0D108BD9-81ED-4DB2-BD59-A6C34878D82A}">
                    <a16:rowId xmlns:a16="http://schemas.microsoft.com/office/drawing/2014/main" val="2617540785"/>
                  </a:ext>
                </a:extLst>
              </a:tr>
              <a:tr h="370840">
                <a:tc>
                  <a:txBody>
                    <a:bodyPr/>
                    <a:lstStyle/>
                    <a:p>
                      <a:pPr algn="l" fontAlgn="ctr"/>
                      <a:r>
                        <a:rPr lang="en-US" sz="2000" b="1" i="0" u="none" strike="noStrike">
                          <a:solidFill>
                            <a:schemeClr val="accent2">
                              <a:lumMod val="50000"/>
                            </a:schemeClr>
                          </a:solidFill>
                          <a:effectLst/>
                          <a:latin typeface="Calibri" panose="020F0502020204030204" pitchFamily="34" charset="0"/>
                        </a:rPr>
                        <a:t>Witnesses in Judea &amp; Samaria</a:t>
                      </a:r>
                    </a:p>
                  </a:txBody>
                  <a:tcPr marL="9525" marR="9525" marT="9525" marB="0" anchor="ctr"/>
                </a:tc>
                <a:tc>
                  <a:txBody>
                    <a:bodyPr/>
                    <a:lstStyle/>
                    <a:p>
                      <a:pPr algn="ctr" fontAlgn="ctr"/>
                      <a:r>
                        <a:rPr lang="en-US" sz="2000" b="1" i="0" u="none" strike="noStrike">
                          <a:solidFill>
                            <a:schemeClr val="accent2">
                              <a:lumMod val="50000"/>
                            </a:schemeClr>
                          </a:solidFill>
                          <a:effectLst/>
                          <a:latin typeface="Calibri" panose="020F0502020204030204" pitchFamily="34" charset="0"/>
                        </a:rPr>
                        <a:t>8:2-12:23</a:t>
                      </a:r>
                    </a:p>
                  </a:txBody>
                  <a:tcPr marL="9525" marR="9525" marT="9525" marB="0" anchor="ctr"/>
                </a:tc>
                <a:tc>
                  <a:txBody>
                    <a:bodyPr/>
                    <a:lstStyle/>
                    <a:p>
                      <a:pPr algn="l" fontAlgn="ctr"/>
                      <a:r>
                        <a:rPr lang="en-US" sz="2000" b="1" i="0" u="none" strike="noStrike">
                          <a:solidFill>
                            <a:schemeClr val="accent2">
                              <a:lumMod val="50000"/>
                            </a:schemeClr>
                          </a:solidFill>
                          <a:effectLst/>
                          <a:latin typeface="Calibri" panose="020F0502020204030204" pitchFamily="34" charset="0"/>
                        </a:rPr>
                        <a:t>Scattering leads to further ministry and first gentile converts</a:t>
                      </a:r>
                    </a:p>
                  </a:txBody>
                  <a:tcPr marL="9525" marR="9525" marT="9525" marB="0" anchor="ctr"/>
                </a:tc>
                <a:extLst>
                  <a:ext uri="{0D108BD9-81ED-4DB2-BD59-A6C34878D82A}">
                    <a16:rowId xmlns:a16="http://schemas.microsoft.com/office/drawing/2014/main" val="1849844074"/>
                  </a:ext>
                </a:extLst>
              </a:tr>
              <a:tr h="370840">
                <a:tc>
                  <a:txBody>
                    <a:bodyPr/>
                    <a:lstStyle/>
                    <a:p>
                      <a:pPr algn="l" fontAlgn="ctr"/>
                      <a:r>
                        <a:rPr lang="en-US" sz="2000" b="1" i="0" u="none" strike="noStrike" dirty="0">
                          <a:solidFill>
                            <a:schemeClr val="accent2">
                              <a:lumMod val="50000"/>
                            </a:schemeClr>
                          </a:solidFill>
                          <a:effectLst/>
                          <a:latin typeface="Calibri" panose="020F0502020204030204" pitchFamily="34" charset="0"/>
                        </a:rPr>
                        <a:t>Witnesses to the ends of the earth</a:t>
                      </a:r>
                    </a:p>
                  </a:txBody>
                  <a:tcPr marL="9525" marR="9525" marT="9525" marB="0" anchor="ctr"/>
                </a:tc>
                <a:tc>
                  <a:txBody>
                    <a:bodyPr/>
                    <a:lstStyle/>
                    <a:p>
                      <a:pPr algn="ctr" fontAlgn="ctr"/>
                      <a:r>
                        <a:rPr lang="en-US" sz="2000" b="1" i="0" u="none" strike="noStrike" dirty="0">
                          <a:solidFill>
                            <a:schemeClr val="accent2">
                              <a:lumMod val="50000"/>
                            </a:schemeClr>
                          </a:solidFill>
                          <a:effectLst/>
                          <a:latin typeface="Calibri" panose="020F0502020204030204" pitchFamily="34" charset="0"/>
                        </a:rPr>
                        <a:t>13:1-28:31</a:t>
                      </a:r>
                    </a:p>
                  </a:txBody>
                  <a:tcPr marL="9525" marR="9525" marT="9525" marB="0" anchor="ctr"/>
                </a:tc>
                <a:tc>
                  <a:txBody>
                    <a:bodyPr/>
                    <a:lstStyle/>
                    <a:p>
                      <a:pPr algn="l" fontAlgn="ctr"/>
                      <a:r>
                        <a:rPr lang="en-US" sz="2000" b="1" i="0" u="none" strike="noStrike" dirty="0">
                          <a:solidFill>
                            <a:schemeClr val="accent2">
                              <a:lumMod val="50000"/>
                            </a:schemeClr>
                          </a:solidFill>
                          <a:effectLst/>
                          <a:latin typeface="Calibri" panose="020F0502020204030204" pitchFamily="34" charset="0"/>
                        </a:rPr>
                        <a:t>The gentile mission leads to Paul's missionary journeys</a:t>
                      </a:r>
                    </a:p>
                  </a:txBody>
                  <a:tcPr marL="9525" marR="9525" marT="9525" marB="0" anchor="ctr"/>
                </a:tc>
                <a:extLst>
                  <a:ext uri="{0D108BD9-81ED-4DB2-BD59-A6C34878D82A}">
                    <a16:rowId xmlns:a16="http://schemas.microsoft.com/office/drawing/2014/main" val="1232103270"/>
                  </a:ext>
                </a:extLst>
              </a:tr>
            </a:tbl>
          </a:graphicData>
        </a:graphic>
      </p:graphicFrame>
    </p:spTree>
    <p:extLst>
      <p:ext uri="{BB962C8B-B14F-4D97-AF65-F5344CB8AC3E}">
        <p14:creationId xmlns:p14="http://schemas.microsoft.com/office/powerpoint/2010/main" val="95728243"/>
      </p:ext>
    </p:extLst>
  </p:cSld>
  <p:clrMapOvr>
    <a:masterClrMapping/>
  </p:clrMapOvr>
  <mc:AlternateContent xmlns:mc="http://schemas.openxmlformats.org/markup-compatibility/2006" xmlns:p14="http://schemas.microsoft.com/office/powerpoint/2010/main">
    <mc:Choice Requires="p14">
      <p:transition spd="slow" p14:dur="1750">
        <p:cover dir="ld"/>
      </p:transition>
    </mc:Choice>
    <mc:Fallback xmlns="">
      <p:transition spd="slow">
        <p:cover dir="ld"/>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emoniac1.gif"/>
          <p:cNvPicPr>
            <a:picLocks noChangeAspect="1"/>
          </p:cNvPicPr>
          <p:nvPr/>
        </p:nvPicPr>
        <p:blipFill>
          <a:blip r:embed="rId2" cstate="print"/>
          <a:stretch>
            <a:fillRect/>
          </a:stretch>
        </p:blipFill>
        <p:spPr>
          <a:xfrm>
            <a:off x="4114800" y="1676401"/>
            <a:ext cx="3333750" cy="3705225"/>
          </a:xfrm>
          <a:prstGeom prst="rect">
            <a:avLst/>
          </a:prstGeom>
        </p:spPr>
      </p:pic>
      <p:sp>
        <p:nvSpPr>
          <p:cNvPr id="4" name="Title 3"/>
          <p:cNvSpPr>
            <a:spLocks noGrp="1"/>
          </p:cNvSpPr>
          <p:nvPr>
            <p:ph type="title"/>
          </p:nvPr>
        </p:nvSpPr>
        <p:spPr/>
        <p:txBody>
          <a:bodyPr/>
          <a:lstStyle/>
          <a:p>
            <a:r>
              <a:rPr lang="en-US" dirty="0"/>
              <a:t>Starting with a Question</a:t>
            </a:r>
          </a:p>
        </p:txBody>
      </p:sp>
      <p:pic>
        <p:nvPicPr>
          <p:cNvPr id="5" name="Picture 4" descr="Bethesda_carl_bloch.jpg"/>
          <p:cNvPicPr>
            <a:picLocks noChangeAspect="1"/>
          </p:cNvPicPr>
          <p:nvPr/>
        </p:nvPicPr>
        <p:blipFill>
          <a:blip r:embed="rId3" cstate="print"/>
          <a:stretch>
            <a:fillRect/>
          </a:stretch>
        </p:blipFill>
        <p:spPr>
          <a:xfrm>
            <a:off x="7143750" y="3001964"/>
            <a:ext cx="3810000" cy="3038475"/>
          </a:xfrm>
          <a:prstGeom prst="rect">
            <a:avLst/>
          </a:prstGeom>
        </p:spPr>
      </p:pic>
      <p:pic>
        <p:nvPicPr>
          <p:cNvPr id="6" name="Picture 5" descr="Paolo_Veronese_Christ_and_the_Woman_with_the_Issue_of_Blood_525.jpg"/>
          <p:cNvPicPr>
            <a:picLocks noChangeAspect="1"/>
          </p:cNvPicPr>
          <p:nvPr/>
        </p:nvPicPr>
        <p:blipFill>
          <a:blip r:embed="rId4" cstate="print"/>
          <a:stretch>
            <a:fillRect/>
          </a:stretch>
        </p:blipFill>
        <p:spPr>
          <a:xfrm>
            <a:off x="609600" y="2788355"/>
            <a:ext cx="3733800" cy="3136392"/>
          </a:xfrm>
          <a:prstGeom prst="rect">
            <a:avLst/>
          </a:prstGeom>
        </p:spPr>
      </p:pic>
      <p:sp>
        <p:nvSpPr>
          <p:cNvPr id="8" name="TextBox 7"/>
          <p:cNvSpPr txBox="1"/>
          <p:nvPr/>
        </p:nvSpPr>
        <p:spPr>
          <a:xfrm>
            <a:off x="4038600" y="2057400"/>
            <a:ext cx="3429000" cy="533400"/>
          </a:xfrm>
          <a:prstGeom prst="rect">
            <a:avLst/>
          </a:prstGeom>
          <a:solidFill>
            <a:schemeClr val="bg1">
              <a:alpha val="58000"/>
            </a:schemeClr>
          </a:solidFill>
        </p:spPr>
        <p:txBody>
          <a:bodyPr wrap="square" rtlCol="0">
            <a:spAutoFit/>
          </a:bodyPr>
          <a:lstStyle/>
          <a:p>
            <a:r>
              <a:rPr lang="en-US" sz="2800" b="1" dirty="0"/>
              <a:t>What is your name?</a:t>
            </a:r>
          </a:p>
        </p:txBody>
      </p:sp>
      <p:sp>
        <p:nvSpPr>
          <p:cNvPr id="9" name="TextBox 8"/>
          <p:cNvSpPr txBox="1"/>
          <p:nvPr/>
        </p:nvSpPr>
        <p:spPr>
          <a:xfrm>
            <a:off x="838200" y="4904572"/>
            <a:ext cx="3429000" cy="954107"/>
          </a:xfrm>
          <a:prstGeom prst="rect">
            <a:avLst/>
          </a:prstGeom>
          <a:solidFill>
            <a:schemeClr val="bg1">
              <a:alpha val="58000"/>
            </a:schemeClr>
          </a:solidFill>
        </p:spPr>
        <p:txBody>
          <a:bodyPr wrap="square" rtlCol="0">
            <a:spAutoFit/>
          </a:bodyPr>
          <a:lstStyle/>
          <a:p>
            <a:r>
              <a:rPr lang="en-US" sz="2800" b="1" dirty="0"/>
              <a:t>Who touched my</a:t>
            </a:r>
            <a:br>
              <a:rPr lang="en-US" sz="2800" b="1" dirty="0"/>
            </a:br>
            <a:r>
              <a:rPr lang="en-US" sz="2800" b="1" dirty="0"/>
              <a:t>                            cloak?</a:t>
            </a:r>
          </a:p>
        </p:txBody>
      </p:sp>
      <p:sp>
        <p:nvSpPr>
          <p:cNvPr id="10" name="TextBox 9"/>
          <p:cNvSpPr txBox="1"/>
          <p:nvPr/>
        </p:nvSpPr>
        <p:spPr>
          <a:xfrm>
            <a:off x="7848600" y="2474893"/>
            <a:ext cx="3429000" cy="954107"/>
          </a:xfrm>
          <a:prstGeom prst="rect">
            <a:avLst/>
          </a:prstGeom>
          <a:solidFill>
            <a:schemeClr val="bg1">
              <a:alpha val="58000"/>
            </a:schemeClr>
          </a:solidFill>
        </p:spPr>
        <p:txBody>
          <a:bodyPr wrap="square" rtlCol="0">
            <a:spAutoFit/>
          </a:bodyPr>
          <a:lstStyle/>
          <a:p>
            <a:r>
              <a:rPr lang="en-US" sz="2800" b="1" dirty="0"/>
              <a:t>Do you want to be</a:t>
            </a:r>
            <a:br>
              <a:rPr lang="en-US" sz="2800" b="1" dirty="0"/>
            </a:br>
            <a:r>
              <a:rPr lang="en-US" sz="2800" b="1" dirty="0"/>
              <a:t>                         healed?</a:t>
            </a:r>
          </a:p>
        </p:txBody>
      </p:sp>
    </p:spTree>
  </p:cSld>
  <p:clrMapOvr>
    <a:masterClrMapping/>
  </p:clrMapOvr>
  <mc:AlternateContent xmlns:mc="http://schemas.openxmlformats.org/markup-compatibility/2006" xmlns:p14="http://schemas.microsoft.com/office/powerpoint/2010/main">
    <mc:Choice Requires="p14">
      <p:transition spd="slow" p14:dur="1750">
        <p:cover dir="ld"/>
      </p:transition>
    </mc:Choice>
    <mc:Fallback xmlns="">
      <p:transition spd="slow">
        <p:cover dir="l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2000"/>
                                        <p:tgtEl>
                                          <p:spTgt spid="7"/>
                                        </p:tgtEl>
                                      </p:cBhvr>
                                    </p:animEffect>
                                  </p:childTnLst>
                                </p:cTn>
                              </p:par>
                            </p:childTnLst>
                          </p:cTn>
                        </p:par>
                        <p:par>
                          <p:cTn id="8" fill="hold">
                            <p:stCondLst>
                              <p:cond delay="2000"/>
                            </p:stCondLst>
                            <p:childTnLst>
                              <p:par>
                                <p:cTn id="9" presetID="34"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from="(-#ppt_w/2)" to="(#ppt_x)" calcmode="lin" valueType="num">
                                      <p:cBhvr>
                                        <p:cTn id="11" dur="600" fill="hold">
                                          <p:stCondLst>
                                            <p:cond delay="0"/>
                                          </p:stCondLst>
                                        </p:cTn>
                                        <p:tgtEl>
                                          <p:spTgt spid="8"/>
                                        </p:tgtEl>
                                        <p:attrNameLst>
                                          <p:attrName>ppt_x</p:attrName>
                                        </p:attrNameLst>
                                      </p:cBhvr>
                                    </p:anim>
                                    <p:anim from="0" to="-1.0" calcmode="lin" valueType="num">
                                      <p:cBhvr>
                                        <p:cTn id="12" dur="200" decel="50000" autoRev="1" fill="hold">
                                          <p:stCondLst>
                                            <p:cond delay="600"/>
                                          </p:stCondLst>
                                        </p:cTn>
                                        <p:tgtEl>
                                          <p:spTgt spid="8"/>
                                        </p:tgtEl>
                                        <p:attrNameLst>
                                          <p:attrName>xshear</p:attrName>
                                        </p:attrNameLst>
                                      </p:cBhvr>
                                    </p:anim>
                                    <p:animScale>
                                      <p:cBhvr>
                                        <p:cTn id="13" dur="200" decel="100000" autoRev="1" fill="hold">
                                          <p:stCondLst>
                                            <p:cond delay="600"/>
                                          </p:stCondLst>
                                        </p:cTn>
                                        <p:tgtEl>
                                          <p:spTgt spid="8"/>
                                        </p:tgtEl>
                                      </p:cBhvr>
                                      <p:from x="100000" y="100000"/>
                                      <p:to x="80000" y="100000"/>
                                    </p:animScale>
                                    <p:anim by="(#ppt_h/3+#ppt_w*0.1)" calcmode="lin" valueType="num">
                                      <p:cBhvr additive="sum">
                                        <p:cTn id="14" dur="200" decel="100000" autoRev="1" fill="hold">
                                          <p:stCondLst>
                                            <p:cond delay="600"/>
                                          </p:stCondLst>
                                        </p:cTn>
                                        <p:tgtEl>
                                          <p:spTgt spid="8"/>
                                        </p:tgtEl>
                                        <p:attrNameLst>
                                          <p:attrName>ppt_x</p:attrName>
                                        </p:attrNameLst>
                                      </p:cBhvr>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2000"/>
                                        <p:tgtEl>
                                          <p:spTgt spid="6"/>
                                        </p:tgtEl>
                                      </p:cBhvr>
                                    </p:animEffect>
                                  </p:childTnLst>
                                </p:cTn>
                              </p:par>
                            </p:childTnLst>
                          </p:cTn>
                        </p:par>
                        <p:par>
                          <p:cTn id="20" fill="hold">
                            <p:stCondLst>
                              <p:cond delay="2000"/>
                            </p:stCondLst>
                            <p:childTnLst>
                              <p:par>
                                <p:cTn id="21" presetID="34"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from="(-#ppt_w/2)" to="(#ppt_x)" calcmode="lin" valueType="num">
                                      <p:cBhvr>
                                        <p:cTn id="23" dur="600" fill="hold">
                                          <p:stCondLst>
                                            <p:cond delay="0"/>
                                          </p:stCondLst>
                                        </p:cTn>
                                        <p:tgtEl>
                                          <p:spTgt spid="9"/>
                                        </p:tgtEl>
                                        <p:attrNameLst>
                                          <p:attrName>ppt_x</p:attrName>
                                        </p:attrNameLst>
                                      </p:cBhvr>
                                    </p:anim>
                                    <p:anim from="0" to="-1.0" calcmode="lin" valueType="num">
                                      <p:cBhvr>
                                        <p:cTn id="24" dur="200" decel="50000" autoRev="1" fill="hold">
                                          <p:stCondLst>
                                            <p:cond delay="600"/>
                                          </p:stCondLst>
                                        </p:cTn>
                                        <p:tgtEl>
                                          <p:spTgt spid="9"/>
                                        </p:tgtEl>
                                        <p:attrNameLst>
                                          <p:attrName>xshear</p:attrName>
                                        </p:attrNameLst>
                                      </p:cBhvr>
                                    </p:anim>
                                    <p:animScale>
                                      <p:cBhvr>
                                        <p:cTn id="25" dur="200" decel="100000" autoRev="1" fill="hold">
                                          <p:stCondLst>
                                            <p:cond delay="600"/>
                                          </p:stCondLst>
                                        </p:cTn>
                                        <p:tgtEl>
                                          <p:spTgt spid="9"/>
                                        </p:tgtEl>
                                      </p:cBhvr>
                                      <p:from x="100000" y="100000"/>
                                      <p:to x="80000" y="100000"/>
                                    </p:animScale>
                                    <p:anim by="(#ppt_h/3+#ppt_w*0.1)" calcmode="lin" valueType="num">
                                      <p:cBhvr additive="sum">
                                        <p:cTn id="26" dur="200" decel="100000" autoRev="1" fill="hold">
                                          <p:stCondLst>
                                            <p:cond delay="600"/>
                                          </p:stCondLst>
                                        </p:cTn>
                                        <p:tgtEl>
                                          <p:spTgt spid="9"/>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2000"/>
                                        <p:tgtEl>
                                          <p:spTgt spid="5"/>
                                        </p:tgtEl>
                                      </p:cBhvr>
                                    </p:animEffect>
                                  </p:childTnLst>
                                </p:cTn>
                              </p:par>
                            </p:childTnLst>
                          </p:cTn>
                        </p:par>
                        <p:par>
                          <p:cTn id="32" fill="hold">
                            <p:stCondLst>
                              <p:cond delay="2000"/>
                            </p:stCondLst>
                            <p:childTnLst>
                              <p:par>
                                <p:cTn id="33" presetID="34"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from="(-#ppt_w/2)" to="(#ppt_x)" calcmode="lin" valueType="num">
                                      <p:cBhvr>
                                        <p:cTn id="35" dur="600" fill="hold">
                                          <p:stCondLst>
                                            <p:cond delay="0"/>
                                          </p:stCondLst>
                                        </p:cTn>
                                        <p:tgtEl>
                                          <p:spTgt spid="10"/>
                                        </p:tgtEl>
                                        <p:attrNameLst>
                                          <p:attrName>ppt_x</p:attrName>
                                        </p:attrNameLst>
                                      </p:cBhvr>
                                    </p:anim>
                                    <p:anim from="0" to="-1.0" calcmode="lin" valueType="num">
                                      <p:cBhvr>
                                        <p:cTn id="36" dur="200" decel="50000" autoRev="1" fill="hold">
                                          <p:stCondLst>
                                            <p:cond delay="600"/>
                                          </p:stCondLst>
                                        </p:cTn>
                                        <p:tgtEl>
                                          <p:spTgt spid="10"/>
                                        </p:tgtEl>
                                        <p:attrNameLst>
                                          <p:attrName>xshear</p:attrName>
                                        </p:attrNameLst>
                                      </p:cBhvr>
                                    </p:anim>
                                    <p:animScale>
                                      <p:cBhvr>
                                        <p:cTn id="37" dur="200" decel="100000" autoRev="1" fill="hold">
                                          <p:stCondLst>
                                            <p:cond delay="600"/>
                                          </p:stCondLst>
                                        </p:cTn>
                                        <p:tgtEl>
                                          <p:spTgt spid="10"/>
                                        </p:tgtEl>
                                      </p:cBhvr>
                                      <p:from x="100000" y="100000"/>
                                      <p:to x="80000" y="100000"/>
                                    </p:animScale>
                                    <p:anim by="(#ppt_h/3+#ppt_w*0.1)" calcmode="lin" valueType="num">
                                      <p:cBhvr additive="sum">
                                        <p:cTn id="38" dur="200" decel="100000" autoRev="1" fill="hold">
                                          <p:stCondLst>
                                            <p:cond delay="600"/>
                                          </p:stCondLst>
                                        </p:cTn>
                                        <p:tgtEl>
                                          <p:spTgt spid="1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Isaiah 53:8</a:t>
            </a:r>
          </a:p>
        </p:txBody>
      </p:sp>
      <p:sp>
        <p:nvSpPr>
          <p:cNvPr id="3" name="Content Placeholder 2"/>
          <p:cNvSpPr>
            <a:spLocks noGrp="1"/>
          </p:cNvSpPr>
          <p:nvPr>
            <p:ph idx="1"/>
          </p:nvPr>
        </p:nvSpPr>
        <p:spPr/>
        <p:txBody>
          <a:bodyPr/>
          <a:lstStyle/>
          <a:p>
            <a:r>
              <a:rPr lang="en-US" dirty="0"/>
              <a:t>The Greek translation would read:</a:t>
            </a:r>
          </a:p>
          <a:p>
            <a:r>
              <a:rPr lang="en-US" dirty="0"/>
              <a:t>In humiliation, his crisis was removed;</a:t>
            </a:r>
            <a:br>
              <a:rPr lang="en-US" dirty="0"/>
            </a:br>
            <a:r>
              <a:rPr lang="en-US" dirty="0"/>
              <a:t>   Who can recount his lineage?</a:t>
            </a:r>
            <a:br>
              <a:rPr lang="en-US" dirty="0"/>
            </a:br>
            <a:r>
              <a:rPr lang="en-US" dirty="0"/>
              <a:t>   Because his life has been taken from</a:t>
            </a:r>
            <a:br>
              <a:rPr lang="en-US" dirty="0"/>
            </a:br>
            <a:r>
              <a:rPr lang="en-US" dirty="0"/>
              <a:t>                     the earth.</a:t>
            </a:r>
          </a:p>
        </p:txBody>
      </p:sp>
      <p:cxnSp>
        <p:nvCxnSpPr>
          <p:cNvPr id="5" name="Straight Arrow Connector 4"/>
          <p:cNvCxnSpPr/>
          <p:nvPr/>
        </p:nvCxnSpPr>
        <p:spPr>
          <a:xfrm rot="16200000" flipH="1">
            <a:off x="5905500" y="3543300"/>
            <a:ext cx="2286000" cy="990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934201" y="5181601"/>
            <a:ext cx="1739259" cy="830997"/>
          </a:xfrm>
          <a:prstGeom prst="rect">
            <a:avLst/>
          </a:prstGeom>
          <a:noFill/>
        </p:spPr>
        <p:txBody>
          <a:bodyPr wrap="none" rtlCol="0">
            <a:spAutoFit/>
          </a:bodyPr>
          <a:lstStyle/>
          <a:p>
            <a:r>
              <a:rPr lang="el-GR" sz="4800" b="1" dirty="0">
                <a:solidFill>
                  <a:schemeClr val="accent1"/>
                </a:solidFill>
                <a:effectLst>
                  <a:outerShdw blurRad="38100" dist="38100" dir="2700000" algn="tl">
                    <a:srgbClr val="000000">
                      <a:alpha val="43137"/>
                    </a:srgbClr>
                  </a:outerShdw>
                </a:effectLst>
              </a:rPr>
              <a:t>κρίσις</a:t>
            </a:r>
            <a:endParaRPr lang="en-US" sz="4800" b="1" dirty="0">
              <a:solidFill>
                <a:schemeClr val="accent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750">
        <p:cover dir="ld"/>
      </p:transition>
    </mc:Choice>
    <mc:Fallback xmlns="">
      <p:transition spd="slow">
        <p:cover dir="l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ppt_x</p:attrName>
                                        </p:attrNameLst>
                                      </p:cBhvr>
                                      <p:tavLst>
                                        <p:tav tm="0">
                                          <p:val>
                                            <p:strVal val="#ppt_x"/>
                                          </p:val>
                                        </p:tav>
                                        <p:tav tm="100000">
                                          <p:val>
                                            <p:strVal val="#ppt_x"/>
                                          </p:val>
                                        </p:tav>
                                      </p:tavLst>
                                    </p:anim>
                                    <p:anim calcmode="lin" valueType="num">
                                      <p:cBhvr>
                                        <p:cTn id="8" dur="3000" fill="hold"/>
                                        <p:tgtEl>
                                          <p:spTgt spid="5"/>
                                        </p:tgtEl>
                                        <p:attrNameLst>
                                          <p:attrName>ppt_y</p:attrName>
                                        </p:attrNameLst>
                                      </p:cBhvr>
                                      <p:tavLst>
                                        <p:tav tm="0">
                                          <p:val>
                                            <p:strVal val="#ppt_y-#ppt_h/2"/>
                                          </p:val>
                                        </p:tav>
                                        <p:tav tm="100000">
                                          <p:val>
                                            <p:strVal val="#ppt_y"/>
                                          </p:val>
                                        </p:tav>
                                      </p:tavLst>
                                    </p:anim>
                                    <p:anim calcmode="lin" valueType="num">
                                      <p:cBhvr>
                                        <p:cTn id="9" dur="3000" fill="hold"/>
                                        <p:tgtEl>
                                          <p:spTgt spid="5"/>
                                        </p:tgtEl>
                                        <p:attrNameLst>
                                          <p:attrName>ppt_w</p:attrName>
                                        </p:attrNameLst>
                                      </p:cBhvr>
                                      <p:tavLst>
                                        <p:tav tm="0">
                                          <p:val>
                                            <p:strVal val="#ppt_w"/>
                                          </p:val>
                                        </p:tav>
                                        <p:tav tm="100000">
                                          <p:val>
                                            <p:strVal val="#ppt_w"/>
                                          </p:val>
                                        </p:tav>
                                      </p:tavLst>
                                    </p:anim>
                                    <p:anim calcmode="lin" valueType="num">
                                      <p:cBhvr>
                                        <p:cTn id="10" dur="3000" fill="hold"/>
                                        <p:tgtEl>
                                          <p:spTgt spid="5"/>
                                        </p:tgtEl>
                                        <p:attrNameLst>
                                          <p:attrName>ppt_h</p:attrName>
                                        </p:attrNameLst>
                                      </p:cBhvr>
                                      <p:tavLst>
                                        <p:tav tm="0">
                                          <p:val>
                                            <p:fltVal val="0"/>
                                          </p:val>
                                        </p:tav>
                                        <p:tav tm="100000">
                                          <p:val>
                                            <p:strVal val="#ppt_h"/>
                                          </p:val>
                                        </p:tav>
                                      </p:tavLst>
                                    </p:anim>
                                  </p:childTnLst>
                                </p:cTn>
                              </p:par>
                            </p:childTnLst>
                          </p:cTn>
                        </p:par>
                        <p:par>
                          <p:cTn id="11" fill="hold">
                            <p:stCondLst>
                              <p:cond delay="3000"/>
                            </p:stCondLst>
                            <p:childTnLst>
                              <p:par>
                                <p:cTn id="12" presetID="21"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8)">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8839200" cy="1143000"/>
          </a:xfrm>
        </p:spPr>
        <p:txBody>
          <a:bodyPr>
            <a:normAutofit/>
          </a:bodyPr>
          <a:lstStyle/>
          <a:p>
            <a:r>
              <a:rPr lang="en-US" sz="4000"/>
              <a:t>Believer’s Baptism</a:t>
            </a:r>
            <a:endParaRPr lang="en-US" sz="4000" dirty="0"/>
          </a:p>
        </p:txBody>
      </p:sp>
      <p:pic>
        <p:nvPicPr>
          <p:cNvPr id="4" name="Content Placeholder 3" descr="Ethiopian-Eunuch-Baptismbw1.jpg"/>
          <p:cNvPicPr>
            <a:picLocks noGrp="1" noChangeAspect="1"/>
          </p:cNvPicPr>
          <p:nvPr>
            <p:ph idx="1"/>
          </p:nvPr>
        </p:nvPicPr>
        <p:blipFill>
          <a:blip r:embed="rId2" cstate="print"/>
          <a:stretch>
            <a:fillRect/>
          </a:stretch>
        </p:blipFill>
        <p:spPr>
          <a:xfrm>
            <a:off x="2819400" y="1295400"/>
            <a:ext cx="6960376" cy="5210338"/>
          </a:xfrm>
        </p:spPr>
      </p:pic>
    </p:spTree>
  </p:cSld>
  <p:clrMapOvr>
    <a:masterClrMapping/>
  </p:clrMapOvr>
  <mc:AlternateContent xmlns:mc="http://schemas.openxmlformats.org/markup-compatibility/2006" xmlns:p14="http://schemas.microsoft.com/office/powerpoint/2010/main">
    <mc:Choice Requires="p14">
      <p:transition spd="slow" p14:dur="1750">
        <p:cover dir="ld"/>
      </p:transition>
    </mc:Choice>
    <mc:Fallback xmlns="">
      <p:transition spd="slow">
        <p:cover dir="ld"/>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2229" y="228601"/>
            <a:ext cx="8727541" cy="762000"/>
          </a:xfrm>
        </p:spPr>
        <p:txBody>
          <a:bodyPr>
            <a:normAutofit fontScale="90000"/>
          </a:bodyPr>
          <a:lstStyle/>
          <a:p>
            <a:r>
              <a:rPr lang="en-US" dirty="0"/>
              <a:t>The Task Before Them (1:8)</a:t>
            </a:r>
          </a:p>
        </p:txBody>
      </p:sp>
      <p:pic>
        <p:nvPicPr>
          <p:cNvPr id="4" name="Content Placeholder 3" descr="romanempire1884c.gif"/>
          <p:cNvPicPr>
            <a:picLocks noGrp="1" noChangeAspect="1"/>
          </p:cNvPicPr>
          <p:nvPr>
            <p:ph idx="1"/>
          </p:nvPr>
        </p:nvPicPr>
        <p:blipFill>
          <a:blip r:embed="rId2" cstate="print"/>
          <a:stretch>
            <a:fillRect/>
          </a:stretch>
        </p:blipFill>
        <p:spPr>
          <a:xfrm>
            <a:off x="1524000" y="1295401"/>
            <a:ext cx="9144000" cy="5086729"/>
          </a:xfrm>
        </p:spPr>
      </p:pic>
      <p:sp>
        <p:nvSpPr>
          <p:cNvPr id="5" name="Oval 4"/>
          <p:cNvSpPr/>
          <p:nvPr/>
        </p:nvSpPr>
        <p:spPr bwMode="auto">
          <a:xfrm>
            <a:off x="9067800" y="5334000"/>
            <a:ext cx="76200" cy="1524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Times New Roman" pitchFamily="18" charset="0"/>
            </a:endParaRPr>
          </a:p>
        </p:txBody>
      </p:sp>
      <p:sp>
        <p:nvSpPr>
          <p:cNvPr id="6" name="Oval 5"/>
          <p:cNvSpPr/>
          <p:nvPr/>
        </p:nvSpPr>
        <p:spPr bwMode="auto">
          <a:xfrm>
            <a:off x="8839200" y="5105400"/>
            <a:ext cx="533400" cy="685800"/>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Times New Roman" pitchFamily="18" charset="0"/>
            </a:endParaRPr>
          </a:p>
        </p:txBody>
      </p:sp>
      <p:sp>
        <p:nvSpPr>
          <p:cNvPr id="7" name="Oval 6"/>
          <p:cNvSpPr/>
          <p:nvPr/>
        </p:nvSpPr>
        <p:spPr bwMode="auto">
          <a:xfrm>
            <a:off x="1524000" y="1219200"/>
            <a:ext cx="9144000" cy="5638800"/>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Times New Roman" pitchFamily="18" charset="0"/>
            </a:endParaRPr>
          </a:p>
        </p:txBody>
      </p:sp>
      <p:sp>
        <p:nvSpPr>
          <p:cNvPr id="3" name="Oval 2">
            <a:extLst>
              <a:ext uri="{FF2B5EF4-FFF2-40B4-BE49-F238E27FC236}">
                <a16:creationId xmlns:a16="http://schemas.microsoft.com/office/drawing/2014/main" id="{82890C53-B8EE-ED1A-BBCF-EDE2A60CDB5A}"/>
              </a:ext>
            </a:extLst>
          </p:cNvPr>
          <p:cNvSpPr/>
          <p:nvPr/>
        </p:nvSpPr>
        <p:spPr bwMode="auto">
          <a:xfrm rot="398677">
            <a:off x="8795001" y="4888827"/>
            <a:ext cx="637718" cy="868394"/>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750">
        <p:cover dir="ld"/>
      </p:transition>
    </mc:Choice>
    <mc:Fallback xmlns="">
      <p:transition spd="slow">
        <p:cover dir="l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0" fill="hold"/>
                                        <p:tgtEl>
                                          <p:spTgt spid="6"/>
                                        </p:tgtEl>
                                        <p:attrNameLst>
                                          <p:attrName>ppt_w</p:attrName>
                                        </p:attrNameLst>
                                      </p:cBhvr>
                                      <p:tavLst>
                                        <p:tav tm="0">
                                          <p:val>
                                            <p:fltVal val="0"/>
                                          </p:val>
                                        </p:tav>
                                        <p:tav tm="100000">
                                          <p:val>
                                            <p:strVal val="#ppt_w"/>
                                          </p:val>
                                        </p:tav>
                                      </p:tavLst>
                                    </p:anim>
                                    <p:anim calcmode="lin" valueType="num">
                                      <p:cBhvr>
                                        <p:cTn id="14" dur="5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0" fill="hold"/>
                                        <p:tgtEl>
                                          <p:spTgt spid="7"/>
                                        </p:tgtEl>
                                        <p:attrNameLst>
                                          <p:attrName>ppt_w</p:attrName>
                                        </p:attrNameLst>
                                      </p:cBhvr>
                                      <p:tavLst>
                                        <p:tav tm="0">
                                          <p:val>
                                            <p:fltVal val="0"/>
                                          </p:val>
                                        </p:tav>
                                        <p:tav tm="100000">
                                          <p:val>
                                            <p:strVal val="#ppt_w"/>
                                          </p:val>
                                        </p:tav>
                                      </p:tavLst>
                                    </p:anim>
                                    <p:anim calcmode="lin" valueType="num">
                                      <p:cBhvr>
                                        <p:cTn id="25" dur="5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olorful graph of different colors&#10;&#10;Description automatically generated with medium confidence">
            <a:extLst>
              <a:ext uri="{FF2B5EF4-FFF2-40B4-BE49-F238E27FC236}">
                <a16:creationId xmlns:a16="http://schemas.microsoft.com/office/drawing/2014/main" id="{EE2B9906-E57F-5F0E-C2DE-1DE82F2E1E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141" y="-443345"/>
            <a:ext cx="12938364" cy="7993935"/>
          </a:xfrm>
        </p:spPr>
      </p:pic>
      <p:sp>
        <p:nvSpPr>
          <p:cNvPr id="3" name="Title 2">
            <a:extLst>
              <a:ext uri="{FF2B5EF4-FFF2-40B4-BE49-F238E27FC236}">
                <a16:creationId xmlns:a16="http://schemas.microsoft.com/office/drawing/2014/main" id="{03955DF5-C76D-6029-AFEE-FC8A7B1C329A}"/>
              </a:ext>
            </a:extLst>
          </p:cNvPr>
          <p:cNvSpPr>
            <a:spLocks noGrp="1"/>
          </p:cNvSpPr>
          <p:nvPr>
            <p:ph type="title"/>
          </p:nvPr>
        </p:nvSpPr>
        <p:spPr>
          <a:xfrm>
            <a:off x="471054" y="489117"/>
            <a:ext cx="8215265" cy="1325563"/>
          </a:xfrm>
        </p:spPr>
        <p:txBody>
          <a:bodyPr/>
          <a:lstStyle/>
          <a:p>
            <a:r>
              <a:rPr lang="en-US" dirty="0"/>
              <a:t>Six Waves of Evangelism</a:t>
            </a:r>
          </a:p>
        </p:txBody>
      </p:sp>
      <p:sp>
        <p:nvSpPr>
          <p:cNvPr id="7" name="TextBox 6">
            <a:extLst>
              <a:ext uri="{FF2B5EF4-FFF2-40B4-BE49-F238E27FC236}">
                <a16:creationId xmlns:a16="http://schemas.microsoft.com/office/drawing/2014/main" id="{F7B0C7B0-2628-3D79-3015-CAB06ADD25D0}"/>
              </a:ext>
            </a:extLst>
          </p:cNvPr>
          <p:cNvSpPr txBox="1"/>
          <p:nvPr/>
        </p:nvSpPr>
        <p:spPr>
          <a:xfrm>
            <a:off x="1599332" y="5131851"/>
            <a:ext cx="1311578" cy="369332"/>
          </a:xfrm>
          <a:prstGeom prst="rect">
            <a:avLst/>
          </a:prstGeom>
          <a:noFill/>
        </p:spPr>
        <p:txBody>
          <a:bodyPr wrap="none" rtlCol="0">
            <a:spAutoFit/>
          </a:bodyPr>
          <a:lstStyle/>
          <a:p>
            <a:r>
              <a:rPr lang="en-US" b="1" dirty="0">
                <a:solidFill>
                  <a:srgbClr val="7030A0"/>
                </a:solidFill>
              </a:rPr>
              <a:t>Acts 1:1-6:7</a:t>
            </a:r>
          </a:p>
        </p:txBody>
      </p:sp>
      <p:sp>
        <p:nvSpPr>
          <p:cNvPr id="8" name="TextBox 7">
            <a:extLst>
              <a:ext uri="{FF2B5EF4-FFF2-40B4-BE49-F238E27FC236}">
                <a16:creationId xmlns:a16="http://schemas.microsoft.com/office/drawing/2014/main" id="{9B4B24AB-AC39-04D3-EA4D-5C5E7155088C}"/>
              </a:ext>
            </a:extLst>
          </p:cNvPr>
          <p:cNvSpPr txBox="1"/>
          <p:nvPr/>
        </p:nvSpPr>
        <p:spPr>
          <a:xfrm>
            <a:off x="1681887" y="6215908"/>
            <a:ext cx="1146468" cy="369332"/>
          </a:xfrm>
          <a:prstGeom prst="rect">
            <a:avLst/>
          </a:prstGeom>
          <a:noFill/>
        </p:spPr>
        <p:txBody>
          <a:bodyPr wrap="none" rtlCol="0">
            <a:spAutoFit/>
          </a:bodyPr>
          <a:lstStyle/>
          <a:p>
            <a:r>
              <a:rPr lang="en-US" b="1" dirty="0">
                <a:solidFill>
                  <a:srgbClr val="7030A0"/>
                </a:solidFill>
              </a:rPr>
              <a:t>Jerusalem</a:t>
            </a:r>
          </a:p>
        </p:txBody>
      </p:sp>
      <p:sp>
        <p:nvSpPr>
          <p:cNvPr id="9" name="TextBox 8">
            <a:extLst>
              <a:ext uri="{FF2B5EF4-FFF2-40B4-BE49-F238E27FC236}">
                <a16:creationId xmlns:a16="http://schemas.microsoft.com/office/drawing/2014/main" id="{4414EF4B-1E63-9BB2-9909-3253971BD103}"/>
              </a:ext>
            </a:extLst>
          </p:cNvPr>
          <p:cNvSpPr txBox="1"/>
          <p:nvPr/>
        </p:nvSpPr>
        <p:spPr>
          <a:xfrm>
            <a:off x="4355119" y="3911675"/>
            <a:ext cx="1428596" cy="369332"/>
          </a:xfrm>
          <a:prstGeom prst="rect">
            <a:avLst/>
          </a:prstGeom>
          <a:noFill/>
        </p:spPr>
        <p:txBody>
          <a:bodyPr wrap="none" rtlCol="0">
            <a:spAutoFit/>
          </a:bodyPr>
          <a:lstStyle/>
          <a:p>
            <a:r>
              <a:rPr lang="en-US" b="1" dirty="0">
                <a:solidFill>
                  <a:srgbClr val="C00000"/>
                </a:solidFill>
              </a:rPr>
              <a:t>Acts 6:8-9:31</a:t>
            </a:r>
          </a:p>
        </p:txBody>
      </p:sp>
      <p:sp>
        <p:nvSpPr>
          <p:cNvPr id="10" name="TextBox 9">
            <a:extLst>
              <a:ext uri="{FF2B5EF4-FFF2-40B4-BE49-F238E27FC236}">
                <a16:creationId xmlns:a16="http://schemas.microsoft.com/office/drawing/2014/main" id="{DB3996C0-F826-2361-7B0A-1886349964AD}"/>
              </a:ext>
            </a:extLst>
          </p:cNvPr>
          <p:cNvSpPr txBox="1"/>
          <p:nvPr/>
        </p:nvSpPr>
        <p:spPr>
          <a:xfrm>
            <a:off x="4408152" y="6201032"/>
            <a:ext cx="698974" cy="369332"/>
          </a:xfrm>
          <a:prstGeom prst="rect">
            <a:avLst/>
          </a:prstGeom>
          <a:noFill/>
        </p:spPr>
        <p:txBody>
          <a:bodyPr wrap="none" rtlCol="0">
            <a:spAutoFit/>
          </a:bodyPr>
          <a:lstStyle/>
          <a:p>
            <a:r>
              <a:rPr lang="en-US" b="1" dirty="0">
                <a:solidFill>
                  <a:srgbClr val="C00000"/>
                </a:solidFill>
              </a:rPr>
              <a:t>Israel</a:t>
            </a:r>
          </a:p>
        </p:txBody>
      </p:sp>
      <p:sp>
        <p:nvSpPr>
          <p:cNvPr id="11" name="TextBox 10">
            <a:extLst>
              <a:ext uri="{FF2B5EF4-FFF2-40B4-BE49-F238E27FC236}">
                <a16:creationId xmlns:a16="http://schemas.microsoft.com/office/drawing/2014/main" id="{D3CA472B-5825-871D-FCBB-B3C7725D0B02}"/>
              </a:ext>
            </a:extLst>
          </p:cNvPr>
          <p:cNvSpPr txBox="1"/>
          <p:nvPr/>
        </p:nvSpPr>
        <p:spPr>
          <a:xfrm>
            <a:off x="6820480" y="2956322"/>
            <a:ext cx="1062821" cy="646331"/>
          </a:xfrm>
          <a:prstGeom prst="rect">
            <a:avLst/>
          </a:prstGeom>
          <a:noFill/>
        </p:spPr>
        <p:txBody>
          <a:bodyPr wrap="square" rtlCol="0">
            <a:spAutoFit/>
          </a:bodyPr>
          <a:lstStyle/>
          <a:p>
            <a:r>
              <a:rPr lang="en-US" b="1" dirty="0">
                <a:solidFill>
                  <a:schemeClr val="accent2">
                    <a:lumMod val="75000"/>
                  </a:schemeClr>
                </a:solidFill>
              </a:rPr>
              <a:t>Acts 9:32</a:t>
            </a:r>
            <a:br>
              <a:rPr lang="en-US" b="1" dirty="0">
                <a:solidFill>
                  <a:schemeClr val="accent2">
                    <a:lumMod val="75000"/>
                  </a:schemeClr>
                </a:solidFill>
              </a:rPr>
            </a:br>
            <a:r>
              <a:rPr lang="en-US" b="1" dirty="0">
                <a:solidFill>
                  <a:schemeClr val="accent2">
                    <a:lumMod val="75000"/>
                  </a:schemeClr>
                </a:solidFill>
              </a:rPr>
              <a:t>-12:23</a:t>
            </a:r>
          </a:p>
        </p:txBody>
      </p:sp>
      <p:sp>
        <p:nvSpPr>
          <p:cNvPr id="12" name="TextBox 11">
            <a:extLst>
              <a:ext uri="{FF2B5EF4-FFF2-40B4-BE49-F238E27FC236}">
                <a16:creationId xmlns:a16="http://schemas.microsoft.com/office/drawing/2014/main" id="{FC681B41-F404-186F-B98B-62A2A49DB857}"/>
              </a:ext>
            </a:extLst>
          </p:cNvPr>
          <p:cNvSpPr txBox="1"/>
          <p:nvPr/>
        </p:nvSpPr>
        <p:spPr>
          <a:xfrm>
            <a:off x="6766646" y="6207694"/>
            <a:ext cx="1062821" cy="369332"/>
          </a:xfrm>
          <a:prstGeom prst="rect">
            <a:avLst/>
          </a:prstGeom>
          <a:noFill/>
        </p:spPr>
        <p:txBody>
          <a:bodyPr wrap="square" rtlCol="0">
            <a:spAutoFit/>
          </a:bodyPr>
          <a:lstStyle/>
          <a:p>
            <a:r>
              <a:rPr lang="en-US" b="1" dirty="0">
                <a:solidFill>
                  <a:schemeClr val="accent2">
                    <a:lumMod val="75000"/>
                  </a:schemeClr>
                </a:solidFill>
              </a:rPr>
              <a:t>Syria</a:t>
            </a:r>
          </a:p>
        </p:txBody>
      </p:sp>
      <p:sp>
        <p:nvSpPr>
          <p:cNvPr id="13" name="TextBox 12">
            <a:extLst>
              <a:ext uri="{FF2B5EF4-FFF2-40B4-BE49-F238E27FC236}">
                <a16:creationId xmlns:a16="http://schemas.microsoft.com/office/drawing/2014/main" id="{63099443-A9B6-94B7-480D-D89E3C6A6444}"/>
              </a:ext>
            </a:extLst>
          </p:cNvPr>
          <p:cNvSpPr txBox="1"/>
          <p:nvPr/>
        </p:nvSpPr>
        <p:spPr>
          <a:xfrm>
            <a:off x="7883301" y="2966136"/>
            <a:ext cx="1176950" cy="646331"/>
          </a:xfrm>
          <a:prstGeom prst="rect">
            <a:avLst/>
          </a:prstGeom>
          <a:noFill/>
        </p:spPr>
        <p:txBody>
          <a:bodyPr wrap="square" rtlCol="0">
            <a:spAutoFit/>
          </a:bodyPr>
          <a:lstStyle/>
          <a:p>
            <a:r>
              <a:rPr lang="en-US" b="1" dirty="0">
                <a:solidFill>
                  <a:schemeClr val="accent4">
                    <a:lumMod val="75000"/>
                  </a:schemeClr>
                </a:solidFill>
              </a:rPr>
              <a:t>Acts 13:1-</a:t>
            </a:r>
            <a:br>
              <a:rPr lang="en-US" b="1" dirty="0">
                <a:solidFill>
                  <a:schemeClr val="accent4">
                    <a:lumMod val="75000"/>
                  </a:schemeClr>
                </a:solidFill>
              </a:rPr>
            </a:br>
            <a:r>
              <a:rPr lang="en-US" b="1" dirty="0">
                <a:solidFill>
                  <a:schemeClr val="accent4">
                    <a:lumMod val="75000"/>
                  </a:schemeClr>
                </a:solidFill>
              </a:rPr>
              <a:t>         16:5</a:t>
            </a:r>
          </a:p>
        </p:txBody>
      </p:sp>
      <p:sp>
        <p:nvSpPr>
          <p:cNvPr id="14" name="TextBox 13">
            <a:extLst>
              <a:ext uri="{FF2B5EF4-FFF2-40B4-BE49-F238E27FC236}">
                <a16:creationId xmlns:a16="http://schemas.microsoft.com/office/drawing/2014/main" id="{C40CA730-E1A3-65DA-A062-349BC1958226}"/>
              </a:ext>
            </a:extLst>
          </p:cNvPr>
          <p:cNvSpPr txBox="1"/>
          <p:nvPr/>
        </p:nvSpPr>
        <p:spPr>
          <a:xfrm>
            <a:off x="8686319" y="6215908"/>
            <a:ext cx="1238816" cy="369332"/>
          </a:xfrm>
          <a:prstGeom prst="rect">
            <a:avLst/>
          </a:prstGeom>
          <a:noFill/>
        </p:spPr>
        <p:txBody>
          <a:bodyPr wrap="square" rtlCol="0">
            <a:spAutoFit/>
          </a:bodyPr>
          <a:lstStyle/>
          <a:p>
            <a:r>
              <a:rPr lang="en-US" b="1" dirty="0">
                <a:solidFill>
                  <a:schemeClr val="accent4">
                    <a:lumMod val="75000"/>
                  </a:schemeClr>
                </a:solidFill>
              </a:rPr>
              <a:t>Asia Minor</a:t>
            </a:r>
          </a:p>
        </p:txBody>
      </p:sp>
      <p:sp>
        <p:nvSpPr>
          <p:cNvPr id="15" name="TextBox 14">
            <a:extLst>
              <a:ext uri="{FF2B5EF4-FFF2-40B4-BE49-F238E27FC236}">
                <a16:creationId xmlns:a16="http://schemas.microsoft.com/office/drawing/2014/main" id="{1F9611FA-F66A-1BF2-50BF-C1FC0737F285}"/>
              </a:ext>
            </a:extLst>
          </p:cNvPr>
          <p:cNvSpPr txBox="1"/>
          <p:nvPr/>
        </p:nvSpPr>
        <p:spPr>
          <a:xfrm>
            <a:off x="9306804" y="2454557"/>
            <a:ext cx="1238816" cy="646331"/>
          </a:xfrm>
          <a:prstGeom prst="rect">
            <a:avLst/>
          </a:prstGeom>
          <a:noFill/>
        </p:spPr>
        <p:txBody>
          <a:bodyPr wrap="square" rtlCol="0">
            <a:spAutoFit/>
          </a:bodyPr>
          <a:lstStyle/>
          <a:p>
            <a:r>
              <a:rPr lang="en-US" b="1" dirty="0">
                <a:solidFill>
                  <a:schemeClr val="accent4">
                    <a:lumMod val="60000"/>
                    <a:lumOff val="40000"/>
                  </a:schemeClr>
                </a:solidFill>
              </a:rPr>
              <a:t>Acts 16:6-</a:t>
            </a:r>
            <a:br>
              <a:rPr lang="en-US" b="1" dirty="0">
                <a:solidFill>
                  <a:schemeClr val="accent4">
                    <a:lumMod val="60000"/>
                    <a:lumOff val="40000"/>
                  </a:schemeClr>
                </a:solidFill>
              </a:rPr>
            </a:br>
            <a:r>
              <a:rPr lang="en-US" b="1" dirty="0">
                <a:solidFill>
                  <a:schemeClr val="accent4">
                    <a:lumMod val="60000"/>
                    <a:lumOff val="40000"/>
                  </a:schemeClr>
                </a:solidFill>
              </a:rPr>
              <a:t>         19:9</a:t>
            </a:r>
          </a:p>
        </p:txBody>
      </p:sp>
      <p:sp>
        <p:nvSpPr>
          <p:cNvPr id="16" name="TextBox 15">
            <a:extLst>
              <a:ext uri="{FF2B5EF4-FFF2-40B4-BE49-F238E27FC236}">
                <a16:creationId xmlns:a16="http://schemas.microsoft.com/office/drawing/2014/main" id="{7D305786-9DD2-C037-C1D6-ED7DDE4B6FDB}"/>
              </a:ext>
            </a:extLst>
          </p:cNvPr>
          <p:cNvSpPr txBox="1"/>
          <p:nvPr/>
        </p:nvSpPr>
        <p:spPr>
          <a:xfrm rot="5400000">
            <a:off x="9878142" y="5322010"/>
            <a:ext cx="2157129" cy="369332"/>
          </a:xfrm>
          <a:prstGeom prst="rect">
            <a:avLst/>
          </a:prstGeom>
          <a:noFill/>
        </p:spPr>
        <p:txBody>
          <a:bodyPr vert="wordArtVert" wrap="square" rtlCol="0">
            <a:spAutoFit/>
          </a:bodyPr>
          <a:lstStyle/>
          <a:p>
            <a:r>
              <a:rPr lang="en-US" b="1" dirty="0">
                <a:solidFill>
                  <a:schemeClr val="accent4">
                    <a:lumMod val="20000"/>
                    <a:lumOff val="80000"/>
                  </a:schemeClr>
                </a:solidFill>
              </a:rPr>
              <a:t>Europe</a:t>
            </a:r>
          </a:p>
        </p:txBody>
      </p:sp>
      <p:sp>
        <p:nvSpPr>
          <p:cNvPr id="17" name="TextBox 16">
            <a:extLst>
              <a:ext uri="{FF2B5EF4-FFF2-40B4-BE49-F238E27FC236}">
                <a16:creationId xmlns:a16="http://schemas.microsoft.com/office/drawing/2014/main" id="{9C7A7F65-CAFC-9590-5204-C3FC34FDEE82}"/>
              </a:ext>
            </a:extLst>
          </p:cNvPr>
          <p:cNvSpPr txBox="1"/>
          <p:nvPr/>
        </p:nvSpPr>
        <p:spPr>
          <a:xfrm>
            <a:off x="10668420" y="486416"/>
            <a:ext cx="1238816" cy="646331"/>
          </a:xfrm>
          <a:prstGeom prst="rect">
            <a:avLst/>
          </a:prstGeom>
          <a:noFill/>
        </p:spPr>
        <p:txBody>
          <a:bodyPr wrap="square" rtlCol="0">
            <a:spAutoFit/>
          </a:bodyPr>
          <a:lstStyle/>
          <a:p>
            <a:r>
              <a:rPr lang="en-US" b="1" dirty="0">
                <a:solidFill>
                  <a:schemeClr val="accent6">
                    <a:lumMod val="75000"/>
                  </a:schemeClr>
                </a:solidFill>
              </a:rPr>
              <a:t>Acts 19:10</a:t>
            </a:r>
            <a:br>
              <a:rPr lang="en-US" b="1" dirty="0">
                <a:solidFill>
                  <a:schemeClr val="accent6">
                    <a:lumMod val="75000"/>
                  </a:schemeClr>
                </a:solidFill>
              </a:rPr>
            </a:br>
            <a:r>
              <a:rPr lang="en-US" b="1" dirty="0">
                <a:solidFill>
                  <a:schemeClr val="accent6">
                    <a:lumMod val="75000"/>
                  </a:schemeClr>
                </a:solidFill>
              </a:rPr>
              <a:t>       -28:31</a:t>
            </a:r>
          </a:p>
        </p:txBody>
      </p:sp>
      <p:sp>
        <p:nvSpPr>
          <p:cNvPr id="18" name="TextBox 17">
            <a:extLst>
              <a:ext uri="{FF2B5EF4-FFF2-40B4-BE49-F238E27FC236}">
                <a16:creationId xmlns:a16="http://schemas.microsoft.com/office/drawing/2014/main" id="{D604A778-0D4B-C584-FED2-19A8614F6380}"/>
              </a:ext>
            </a:extLst>
          </p:cNvPr>
          <p:cNvSpPr txBox="1"/>
          <p:nvPr/>
        </p:nvSpPr>
        <p:spPr>
          <a:xfrm rot="5400000">
            <a:off x="10006812" y="4609950"/>
            <a:ext cx="3800849" cy="369332"/>
          </a:xfrm>
          <a:prstGeom prst="rect">
            <a:avLst/>
          </a:prstGeom>
          <a:noFill/>
        </p:spPr>
        <p:txBody>
          <a:bodyPr vert="wordArtVert" wrap="square" rtlCol="0">
            <a:spAutoFit/>
          </a:bodyPr>
          <a:lstStyle/>
          <a:p>
            <a:r>
              <a:rPr lang="en-US" b="1" dirty="0">
                <a:solidFill>
                  <a:schemeClr val="accent6">
                    <a:lumMod val="75000"/>
                  </a:schemeClr>
                </a:solidFill>
              </a:rPr>
              <a:t>Rome &amp; Beyond</a:t>
            </a:r>
          </a:p>
        </p:txBody>
      </p:sp>
    </p:spTree>
    <p:extLst>
      <p:ext uri="{BB962C8B-B14F-4D97-AF65-F5344CB8AC3E}">
        <p14:creationId xmlns:p14="http://schemas.microsoft.com/office/powerpoint/2010/main" val="2490738651"/>
      </p:ext>
    </p:extLst>
  </p:cSld>
  <p:clrMapOvr>
    <a:masterClrMapping/>
  </p:clrMapOvr>
  <mc:AlternateContent xmlns:mc="http://schemas.openxmlformats.org/markup-compatibility/2006" xmlns:p14="http://schemas.microsoft.com/office/powerpoint/2010/main">
    <mc:Choice Requires="p14">
      <p:transition spd="slow" p14:dur="1750">
        <p:cover dir="ld"/>
      </p:transition>
    </mc:Choice>
    <mc:Fallback xmlns="">
      <p:transition spd="slow">
        <p:cover dir="l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3"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heel(3)">
                                      <p:cBhvr>
                                        <p:cTn id="16" dur="2000"/>
                                        <p:tgtEl>
                                          <p:spTgt spid="9"/>
                                        </p:tgtEl>
                                      </p:cBhvr>
                                    </p:animEffect>
                                  </p:childTnLst>
                                </p:cTn>
                              </p:par>
                            </p:childTnLst>
                          </p:cTn>
                        </p:par>
                        <p:par>
                          <p:cTn id="17" fill="hold">
                            <p:stCondLst>
                              <p:cond delay="2000"/>
                            </p:stCondLst>
                            <p:childTnLst>
                              <p:par>
                                <p:cTn id="18" presetID="21" presetClass="entr" presetSubtype="3"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heel(3)">
                                      <p:cBhvr>
                                        <p:cTn id="20" dur="2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style.rotation</p:attrName>
                                        </p:attrNameLst>
                                      </p:cBhvr>
                                      <p:tavLst>
                                        <p:tav tm="0">
                                          <p:val>
                                            <p:fltVal val="90"/>
                                          </p:val>
                                        </p:tav>
                                        <p:tav tm="100000">
                                          <p:val>
                                            <p:fltVal val="0"/>
                                          </p:val>
                                        </p:tav>
                                      </p:tavLst>
                                    </p:anim>
                                    <p:animEffect transition="in" filter="fade">
                                      <p:cBhvr>
                                        <p:cTn id="28" dur="1000"/>
                                        <p:tgtEl>
                                          <p:spTgt spid="11"/>
                                        </p:tgtEl>
                                      </p:cBhvr>
                                    </p:animEffect>
                                  </p:childTnLst>
                                </p:cTn>
                              </p:par>
                            </p:childTnLst>
                          </p:cTn>
                        </p:par>
                        <p:par>
                          <p:cTn id="29" fill="hold">
                            <p:stCondLst>
                              <p:cond delay="1000"/>
                            </p:stCondLst>
                            <p:childTnLst>
                              <p:par>
                                <p:cTn id="30" presetID="31"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up)">
                                      <p:cBhvr>
                                        <p:cTn id="40" dur="500"/>
                                        <p:tgtEl>
                                          <p:spTgt spid="13"/>
                                        </p:tgtEl>
                                      </p:cBhvr>
                                    </p:animEffect>
                                  </p:childTnLst>
                                </p:cTn>
                              </p:par>
                            </p:childTnLst>
                          </p:cTn>
                        </p:par>
                        <p:par>
                          <p:cTn id="41" fill="hold">
                            <p:stCondLst>
                              <p:cond delay="500"/>
                            </p:stCondLst>
                            <p:childTnLst>
                              <p:par>
                                <p:cTn id="42" presetID="22" presetClass="entr" presetSubtype="1"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up)">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circle(in)">
                                      <p:cBhvr>
                                        <p:cTn id="49" dur="2000"/>
                                        <p:tgtEl>
                                          <p:spTgt spid="15"/>
                                        </p:tgtEl>
                                      </p:cBhvr>
                                    </p:animEffect>
                                  </p:childTnLst>
                                </p:cTn>
                              </p:par>
                            </p:childTnLst>
                          </p:cTn>
                        </p:par>
                        <p:par>
                          <p:cTn id="50" fill="hold">
                            <p:stCondLst>
                              <p:cond delay="2000"/>
                            </p:stCondLst>
                            <p:childTnLst>
                              <p:par>
                                <p:cTn id="51" presetID="6" presetClass="entr" presetSubtype="16"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circle(in)">
                                      <p:cBhvr>
                                        <p:cTn id="53" dur="20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barn(inVertical)">
                                      <p:cBhvr>
                                        <p:cTn id="58" dur="500"/>
                                        <p:tgtEl>
                                          <p:spTgt spid="17"/>
                                        </p:tgtEl>
                                      </p:cBhvr>
                                    </p:animEffect>
                                  </p:childTnLst>
                                </p:cTn>
                              </p:par>
                            </p:childTnLst>
                          </p:cTn>
                        </p:par>
                        <p:par>
                          <p:cTn id="59" fill="hold">
                            <p:stCondLst>
                              <p:cond delay="500"/>
                            </p:stCondLst>
                            <p:childTnLst>
                              <p:par>
                                <p:cTn id="60" presetID="16" presetClass="entr" presetSubtype="42"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arn(outHorizontal)">
                                      <p:cBhvr>
                                        <p:cTn id="6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57016-FC92-E507-9083-1706CB196FFA}"/>
              </a:ext>
            </a:extLst>
          </p:cNvPr>
          <p:cNvSpPr>
            <a:spLocks noGrp="1"/>
          </p:cNvSpPr>
          <p:nvPr>
            <p:ph type="title"/>
          </p:nvPr>
        </p:nvSpPr>
        <p:spPr/>
        <p:txBody>
          <a:bodyPr>
            <a:normAutofit/>
          </a:bodyPr>
          <a:lstStyle/>
          <a:p>
            <a:r>
              <a:rPr lang="en-US" sz="3600" i="1" dirty="0">
                <a:latin typeface="+mn-lt"/>
              </a:rPr>
              <a:t>1a) So Saul was in total agreement concerning condemning him [Stephen] to death. </a:t>
            </a:r>
            <a:r>
              <a:rPr lang="en-US" sz="3600" dirty="0">
                <a:latin typeface="+mn-lt"/>
              </a:rPr>
              <a:t>[PJT]</a:t>
            </a:r>
          </a:p>
        </p:txBody>
      </p:sp>
      <p:pic>
        <p:nvPicPr>
          <p:cNvPr id="9" name="Content Placeholder 8" descr="A group of people in a line&#10;&#10;Description automatically generated">
            <a:extLst>
              <a:ext uri="{FF2B5EF4-FFF2-40B4-BE49-F238E27FC236}">
                <a16:creationId xmlns:a16="http://schemas.microsoft.com/office/drawing/2014/main" id="{718F4469-9BBB-0E40-0E69-66C87D9263A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601702"/>
            <a:ext cx="5181600" cy="2799183"/>
          </a:xfrm>
          <a:ln w="63500">
            <a:solidFill>
              <a:schemeClr val="accent2">
                <a:lumMod val="50000"/>
              </a:schemeClr>
            </a:solidFill>
          </a:ln>
        </p:spPr>
      </p:pic>
      <p:pic>
        <p:nvPicPr>
          <p:cNvPr id="7" name="Content Placeholder 6" descr="A group of people in robes&#10;&#10;Description automatically generated">
            <a:extLst>
              <a:ext uri="{FF2B5EF4-FFF2-40B4-BE49-F238E27FC236}">
                <a16:creationId xmlns:a16="http://schemas.microsoft.com/office/drawing/2014/main" id="{84181F95-7E32-9EAA-E7F4-1F6C4A15F8E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639507"/>
            <a:ext cx="5181600" cy="2723574"/>
          </a:xfrm>
          <a:ln w="63500">
            <a:solidFill>
              <a:schemeClr val="accent2">
                <a:lumMod val="50000"/>
              </a:schemeClr>
            </a:solidFill>
          </a:ln>
        </p:spPr>
      </p:pic>
    </p:spTree>
    <p:extLst>
      <p:ext uri="{BB962C8B-B14F-4D97-AF65-F5344CB8AC3E}">
        <p14:creationId xmlns:p14="http://schemas.microsoft.com/office/powerpoint/2010/main" val="3147474399"/>
      </p:ext>
    </p:extLst>
  </p:cSld>
  <p:clrMapOvr>
    <a:masterClrMapping/>
  </p:clrMapOvr>
  <mc:AlternateContent xmlns:mc="http://schemas.openxmlformats.org/markup-compatibility/2006" xmlns:p14="http://schemas.microsoft.com/office/powerpoint/2010/main">
    <mc:Choice Requires="p14">
      <p:transition spd="slow" p14:dur="1750">
        <p:cover dir="ld"/>
      </p:transition>
    </mc:Choice>
    <mc:Fallback xmlns="">
      <p:transition spd="slow">
        <p:cover dir="l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out)">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D701B-A232-0483-F8BF-E1B7728AA4F9}"/>
              </a:ext>
            </a:extLst>
          </p:cNvPr>
          <p:cNvSpPr>
            <a:spLocks noGrp="1"/>
          </p:cNvSpPr>
          <p:nvPr>
            <p:ph type="title"/>
          </p:nvPr>
        </p:nvSpPr>
        <p:spPr/>
        <p:txBody>
          <a:bodyPr>
            <a:normAutofit/>
          </a:bodyPr>
          <a:lstStyle/>
          <a:p>
            <a:r>
              <a:rPr lang="en-US" sz="2800" b="1" i="1" dirty="0">
                <a:effectLst/>
                <a:latin typeface="Calibri" panose="020F0502020204030204" pitchFamily="34" charset="0"/>
                <a:ea typeface="Calibri" panose="020F0502020204030204" pitchFamily="34" charset="0"/>
                <a:cs typeface="Arial" panose="020B0604020202020204" pitchFamily="34" charset="0"/>
              </a:rPr>
              <a:t>1b) Then, it happened on that same day, a great persecution upon the church in Jerusalem, so all were scattered, except the apostles, into the regions of Judea and Samaria. </a:t>
            </a:r>
            <a:r>
              <a:rPr lang="en-US" sz="2800" b="1" dirty="0">
                <a:effectLst/>
                <a:latin typeface="Calibri" panose="020F0502020204030204" pitchFamily="34" charset="0"/>
                <a:ea typeface="Calibri" panose="020F0502020204030204" pitchFamily="34" charset="0"/>
                <a:cs typeface="Arial" panose="020B0604020202020204" pitchFamily="34" charset="0"/>
              </a:rPr>
              <a:t>[PJT]</a:t>
            </a:r>
            <a:r>
              <a:rPr lang="en-US" sz="2800" dirty="0">
                <a:effectLst/>
                <a:latin typeface="Calibri" panose="020F0502020204030204" pitchFamily="34" charset="0"/>
                <a:ea typeface="Calibri" panose="020F0502020204030204" pitchFamily="34" charset="0"/>
                <a:cs typeface="Arial" panose="020B0604020202020204" pitchFamily="34" charset="0"/>
              </a:rPr>
              <a:t> </a:t>
            </a:r>
            <a:endParaRPr lang="en-US" sz="2800" dirty="0">
              <a:latin typeface="+mn-lt"/>
            </a:endParaRPr>
          </a:p>
        </p:txBody>
      </p:sp>
      <p:sp>
        <p:nvSpPr>
          <p:cNvPr id="3" name="Content Placeholder 2">
            <a:extLst>
              <a:ext uri="{FF2B5EF4-FFF2-40B4-BE49-F238E27FC236}">
                <a16:creationId xmlns:a16="http://schemas.microsoft.com/office/drawing/2014/main" id="{E7D40406-A81A-0B31-A82D-B9F832FB1020}"/>
              </a:ext>
            </a:extLst>
          </p:cNvPr>
          <p:cNvSpPr>
            <a:spLocks noGrp="1"/>
          </p:cNvSpPr>
          <p:nvPr>
            <p:ph sz="half" idx="1"/>
          </p:nvPr>
        </p:nvSpPr>
        <p:spPr>
          <a:xfrm>
            <a:off x="838200" y="2287539"/>
            <a:ext cx="5181600" cy="3236569"/>
          </a:xfrm>
        </p:spPr>
        <p:txBody>
          <a:bodyPr>
            <a:normAutofit/>
          </a:bodyPr>
          <a:lstStyle/>
          <a:p>
            <a:pPr marL="0" indent="0">
              <a:buNone/>
            </a:pPr>
            <a:r>
              <a:rPr lang="en-US" sz="3600" b="1" i="1" dirty="0">
                <a:effectLst/>
                <a:latin typeface="Calibri" panose="020F0502020204030204" pitchFamily="34" charset="0"/>
                <a:ea typeface="Calibri" panose="020F0502020204030204" pitchFamily="34" charset="0"/>
                <a:cs typeface="Arial" panose="020B0604020202020204" pitchFamily="34" charset="0"/>
              </a:rPr>
              <a:t>2) So, reverent men buried [arranged the funeral for] Stephen and beat their breasts [aka “lamented”] greatly concerning him. </a:t>
            </a:r>
            <a:r>
              <a:rPr lang="en-US" sz="3600" b="1" dirty="0">
                <a:effectLst/>
                <a:latin typeface="Calibri" panose="020F0502020204030204" pitchFamily="34" charset="0"/>
                <a:ea typeface="Calibri" panose="020F0502020204030204" pitchFamily="34" charset="0"/>
                <a:cs typeface="Arial" panose="020B0604020202020204" pitchFamily="34" charset="0"/>
              </a:rPr>
              <a:t>[PJT]</a:t>
            </a:r>
            <a:r>
              <a:rPr lang="en-US" sz="3600" dirty="0">
                <a:effectLst/>
                <a:latin typeface="Calibri" panose="020F0502020204030204" pitchFamily="34" charset="0"/>
                <a:ea typeface="Calibri" panose="020F0502020204030204" pitchFamily="34" charset="0"/>
                <a:cs typeface="Arial" panose="020B0604020202020204" pitchFamily="34" charset="0"/>
              </a:rPr>
              <a:t> </a:t>
            </a:r>
            <a:endParaRPr lang="en-US" sz="3600" dirty="0"/>
          </a:p>
        </p:txBody>
      </p:sp>
      <p:pic>
        <p:nvPicPr>
          <p:cNvPr id="6" name="Content Placeholder 5" descr="A painting of a person lying on a person's body&#10;&#10;Description automatically generated">
            <a:extLst>
              <a:ext uri="{FF2B5EF4-FFF2-40B4-BE49-F238E27FC236}">
                <a16:creationId xmlns:a16="http://schemas.microsoft.com/office/drawing/2014/main" id="{CE0114F8-6ED0-FE83-D7C8-F7928E3E817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112169"/>
            <a:ext cx="5181600" cy="3778250"/>
          </a:xfrm>
          <a:ln w="63500">
            <a:solidFill>
              <a:schemeClr val="accent2">
                <a:lumMod val="50000"/>
              </a:schemeClr>
            </a:solidFill>
          </a:ln>
        </p:spPr>
      </p:pic>
    </p:spTree>
    <p:extLst>
      <p:ext uri="{BB962C8B-B14F-4D97-AF65-F5344CB8AC3E}">
        <p14:creationId xmlns:p14="http://schemas.microsoft.com/office/powerpoint/2010/main" val="3355983397"/>
      </p:ext>
    </p:extLst>
  </p:cSld>
  <p:clrMapOvr>
    <a:masterClrMapping/>
  </p:clrMapOvr>
  <mc:AlternateContent xmlns:mc="http://schemas.openxmlformats.org/markup-compatibility/2006" xmlns:p14="http://schemas.microsoft.com/office/powerpoint/2010/main">
    <mc:Choice Requires="p14">
      <p:transition spd="slow" p14:dur="1750">
        <p:cover dir="ld"/>
      </p:transition>
    </mc:Choice>
    <mc:Fallback xmlns="">
      <p:transition spd="slow">
        <p:cover dir="l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0FADAE-A0A3-8BC3-B99F-104B00CEAE7C}"/>
              </a:ext>
            </a:extLst>
          </p:cNvPr>
          <p:cNvSpPr>
            <a:spLocks noGrp="1"/>
          </p:cNvSpPr>
          <p:nvPr>
            <p:ph type="title"/>
          </p:nvPr>
        </p:nvSpPr>
        <p:spPr/>
        <p:txBody>
          <a:bodyPr>
            <a:normAutofit/>
          </a:bodyPr>
          <a:lstStyle/>
          <a:p>
            <a:r>
              <a:rPr lang="en-US" sz="2800" b="1" i="1" dirty="0">
                <a:effectLst/>
                <a:latin typeface="Calibri" panose="020F0502020204030204" pitchFamily="34" charset="0"/>
                <a:ea typeface="Calibri" panose="020F0502020204030204" pitchFamily="34" charset="0"/>
                <a:cs typeface="Arial" panose="020B0604020202020204" pitchFamily="34" charset="0"/>
              </a:rPr>
              <a:t>3) So, Saul was committing atrocities against the church by means of entering the houses, netting men and women, handing them over into prison. </a:t>
            </a:r>
            <a:r>
              <a:rPr lang="en-US" sz="2800" b="1" dirty="0">
                <a:effectLst/>
                <a:latin typeface="Calibri" panose="020F0502020204030204" pitchFamily="34" charset="0"/>
                <a:ea typeface="Calibri" panose="020F0502020204030204" pitchFamily="34" charset="0"/>
                <a:cs typeface="Arial" panose="020B0604020202020204" pitchFamily="34" charset="0"/>
              </a:rPr>
              <a:t>[PJT]</a:t>
            </a:r>
            <a:r>
              <a:rPr lang="en-US" sz="2800" dirty="0">
                <a:effectLst/>
                <a:latin typeface="Calibri" panose="020F0502020204030204" pitchFamily="34" charset="0"/>
                <a:ea typeface="Calibri" panose="020F0502020204030204" pitchFamily="34" charset="0"/>
                <a:cs typeface="Arial" panose="020B0604020202020204" pitchFamily="34" charset="0"/>
              </a:rPr>
              <a:t> </a:t>
            </a:r>
            <a:endParaRPr lang="en-US" sz="2800" dirty="0">
              <a:latin typeface="+mn-lt"/>
            </a:endParaRPr>
          </a:p>
        </p:txBody>
      </p:sp>
      <p:sp>
        <p:nvSpPr>
          <p:cNvPr id="6" name="Content Placeholder 5">
            <a:extLst>
              <a:ext uri="{FF2B5EF4-FFF2-40B4-BE49-F238E27FC236}">
                <a16:creationId xmlns:a16="http://schemas.microsoft.com/office/drawing/2014/main" id="{B188E575-4B28-5B7B-E261-52B1155021B8}"/>
              </a:ext>
            </a:extLst>
          </p:cNvPr>
          <p:cNvSpPr>
            <a:spLocks noGrp="1"/>
          </p:cNvSpPr>
          <p:nvPr>
            <p:ph idx="1"/>
          </p:nvPr>
        </p:nvSpPr>
        <p:spPr/>
        <p:txBody>
          <a:bodyPr>
            <a:normAutofit/>
          </a:bodyPr>
          <a:lstStyle/>
          <a:p>
            <a:pPr marL="57150" marR="0" indent="-285750">
              <a:lnSpc>
                <a:spcPct val="107000"/>
              </a:lnSpc>
              <a:spcBef>
                <a:spcPts val="0"/>
              </a:spcBef>
              <a:spcAft>
                <a:spcPts val="800"/>
              </a:spcAft>
              <a:buFont typeface="Wingdings" panose="05000000000000000000" pitchFamily="2" charset="2"/>
              <a:buChar char="Ø"/>
            </a:pPr>
            <a:r>
              <a:rPr lang="en-US" sz="2800" kern="100" dirty="0">
                <a:effectLst/>
                <a:ea typeface="Calibri" panose="020F0502020204030204" pitchFamily="34" charset="0"/>
                <a:cs typeface="Arial" panose="020B0604020202020204" pitchFamily="34" charset="0"/>
              </a:rPr>
              <a:t>Galatians 1:13: </a:t>
            </a:r>
            <a:r>
              <a:rPr lang="en-US" sz="2800" b="1" i="1" kern="100" baseline="30000" dirty="0">
                <a:effectLst/>
                <a:ea typeface="Calibri" panose="020F0502020204030204" pitchFamily="34" charset="0"/>
                <a:cs typeface="Arial" panose="020B0604020202020204" pitchFamily="34" charset="0"/>
              </a:rPr>
              <a:t>13 </a:t>
            </a:r>
            <a:r>
              <a:rPr lang="en-US" sz="2800" i="1" kern="100" dirty="0">
                <a:effectLst/>
                <a:ea typeface="Calibri" panose="020F0502020204030204" pitchFamily="34" charset="0"/>
                <a:cs typeface="Arial" panose="020B0604020202020204" pitchFamily="34" charset="0"/>
              </a:rPr>
              <a:t>You have heard, no doubt, of my earlier life in Judaism. I was violently persecuting the church of God and was trying to destroy it. </a:t>
            </a:r>
            <a:r>
              <a:rPr lang="en-US" sz="2800" kern="100" dirty="0">
                <a:effectLst/>
                <a:ea typeface="Calibri" panose="020F0502020204030204" pitchFamily="34" charset="0"/>
                <a:cs typeface="Arial" panose="020B0604020202020204" pitchFamily="34" charset="0"/>
              </a:rPr>
              <a:t>[NRSV]</a:t>
            </a:r>
          </a:p>
          <a:p>
            <a:pPr marL="57150" marR="0" indent="-285750">
              <a:lnSpc>
                <a:spcPct val="107000"/>
              </a:lnSpc>
              <a:spcBef>
                <a:spcPts val="0"/>
              </a:spcBef>
              <a:spcAft>
                <a:spcPts val="800"/>
              </a:spcAft>
              <a:buFont typeface="Wingdings" panose="05000000000000000000" pitchFamily="2" charset="2"/>
              <a:buChar char="Ø"/>
            </a:pPr>
            <a:r>
              <a:rPr lang="en-US" sz="2800" kern="100" dirty="0">
                <a:effectLst/>
                <a:ea typeface="Calibri" panose="020F0502020204030204" pitchFamily="34" charset="0"/>
                <a:cs typeface="Arial" panose="020B0604020202020204" pitchFamily="34" charset="0"/>
              </a:rPr>
              <a:t>1 Corinthians 15:9: </a:t>
            </a:r>
            <a:r>
              <a:rPr lang="en-US" sz="2800" b="1" i="1" kern="100" baseline="30000" dirty="0">
                <a:effectLst/>
                <a:ea typeface="Calibri" panose="020F0502020204030204" pitchFamily="34" charset="0"/>
                <a:cs typeface="Arial" panose="020B0604020202020204" pitchFamily="34" charset="0"/>
              </a:rPr>
              <a:t>9 </a:t>
            </a:r>
            <a:r>
              <a:rPr lang="en-US" sz="2800" i="1" kern="100" dirty="0">
                <a:effectLst/>
                <a:ea typeface="Calibri" panose="020F0502020204030204" pitchFamily="34" charset="0"/>
                <a:cs typeface="Arial" panose="020B0604020202020204" pitchFamily="34" charset="0"/>
              </a:rPr>
              <a:t>For I am the least of the apostles, unfit to be called an apostle, because I persecuted the church of God. </a:t>
            </a:r>
            <a:r>
              <a:rPr lang="en-US" sz="2800" kern="100" dirty="0">
                <a:effectLst/>
                <a:ea typeface="Calibri" panose="020F0502020204030204" pitchFamily="34" charset="0"/>
                <a:cs typeface="Arial" panose="020B0604020202020204" pitchFamily="34" charset="0"/>
              </a:rPr>
              <a:t>[NRSV]</a:t>
            </a:r>
          </a:p>
          <a:p>
            <a:pPr marL="57150" marR="0" indent="-285750">
              <a:lnSpc>
                <a:spcPct val="107000"/>
              </a:lnSpc>
              <a:spcBef>
                <a:spcPts val="0"/>
              </a:spcBef>
              <a:spcAft>
                <a:spcPts val="800"/>
              </a:spcAft>
              <a:buFont typeface="Wingdings" panose="05000000000000000000" pitchFamily="2" charset="2"/>
              <a:buChar char="Ø"/>
            </a:pPr>
            <a:r>
              <a:rPr lang="en-US" sz="2800" kern="100" dirty="0">
                <a:effectLst/>
                <a:ea typeface="Calibri" panose="020F0502020204030204" pitchFamily="34" charset="0"/>
                <a:cs typeface="Arial" panose="020B0604020202020204" pitchFamily="34" charset="0"/>
              </a:rPr>
              <a:t>Philippians 3:6: </a:t>
            </a:r>
            <a:r>
              <a:rPr lang="en-US" sz="2800" b="1" i="1" kern="100" baseline="30000" dirty="0">
                <a:effectLst/>
                <a:ea typeface="Calibri" panose="020F0502020204030204" pitchFamily="34" charset="0"/>
                <a:cs typeface="Arial" panose="020B0604020202020204" pitchFamily="34" charset="0"/>
              </a:rPr>
              <a:t>6 </a:t>
            </a:r>
            <a:r>
              <a:rPr lang="en-US" sz="2800" i="1" kern="100" dirty="0">
                <a:effectLst/>
                <a:ea typeface="Calibri" panose="020F0502020204030204" pitchFamily="34" charset="0"/>
                <a:cs typeface="Arial" panose="020B0604020202020204" pitchFamily="34" charset="0"/>
              </a:rPr>
              <a:t>as to zeal, a persecutor of the church; as to righteousness under the law, blameless. </a:t>
            </a:r>
            <a:r>
              <a:rPr lang="en-US" sz="2800" kern="100" dirty="0">
                <a:effectLst/>
                <a:ea typeface="Calibri" panose="020F0502020204030204" pitchFamily="34" charset="0"/>
                <a:cs typeface="Arial" panose="020B0604020202020204" pitchFamily="34" charset="0"/>
              </a:rPr>
              <a:t>[NRSV]</a:t>
            </a:r>
          </a:p>
        </p:txBody>
      </p:sp>
    </p:spTree>
    <p:extLst>
      <p:ext uri="{BB962C8B-B14F-4D97-AF65-F5344CB8AC3E}">
        <p14:creationId xmlns:p14="http://schemas.microsoft.com/office/powerpoint/2010/main" val="3978953995"/>
      </p:ext>
    </p:extLst>
  </p:cSld>
  <p:clrMapOvr>
    <a:masterClrMapping/>
  </p:clrMapOvr>
  <mc:AlternateContent xmlns:mc="http://schemas.openxmlformats.org/markup-compatibility/2006" xmlns:p14="http://schemas.microsoft.com/office/powerpoint/2010/main">
    <mc:Choice Requires="p14">
      <p:transition spd="slow" p14:dur="1750">
        <p:cover dir="ld"/>
      </p:transition>
    </mc:Choice>
    <mc:Fallback xmlns="">
      <p:transition spd="slow">
        <p:cover dir="l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0FADAE-A0A3-8BC3-B99F-104B00CEAE7C}"/>
              </a:ext>
            </a:extLst>
          </p:cNvPr>
          <p:cNvSpPr>
            <a:spLocks noGrp="1"/>
          </p:cNvSpPr>
          <p:nvPr>
            <p:ph type="title"/>
          </p:nvPr>
        </p:nvSpPr>
        <p:spPr/>
        <p:txBody>
          <a:bodyPr>
            <a:normAutofit/>
          </a:bodyPr>
          <a:lstStyle/>
          <a:p>
            <a:r>
              <a:rPr lang="en-US" sz="2800" b="1" i="1" dirty="0">
                <a:effectLst/>
                <a:latin typeface="Calibri" panose="020F0502020204030204" pitchFamily="34" charset="0"/>
                <a:ea typeface="Calibri" panose="020F0502020204030204" pitchFamily="34" charset="0"/>
                <a:cs typeface="Arial" panose="020B0604020202020204" pitchFamily="34" charset="0"/>
              </a:rPr>
              <a:t>3) So, Saul was committing atrocities against the church by means of entering the houses, netting men and women, handing them over into prison. </a:t>
            </a:r>
            <a:r>
              <a:rPr lang="en-US" sz="2800" b="1" dirty="0">
                <a:effectLst/>
                <a:latin typeface="Calibri" panose="020F0502020204030204" pitchFamily="34" charset="0"/>
                <a:ea typeface="Calibri" panose="020F0502020204030204" pitchFamily="34" charset="0"/>
                <a:cs typeface="Arial" panose="020B0604020202020204" pitchFamily="34" charset="0"/>
              </a:rPr>
              <a:t>[PJT]</a:t>
            </a:r>
            <a:r>
              <a:rPr lang="en-US" sz="2800" dirty="0">
                <a:effectLst/>
                <a:latin typeface="Calibri" panose="020F0502020204030204" pitchFamily="34" charset="0"/>
                <a:ea typeface="Calibri" panose="020F0502020204030204" pitchFamily="34" charset="0"/>
                <a:cs typeface="Arial" panose="020B0604020202020204" pitchFamily="34" charset="0"/>
              </a:rPr>
              <a:t> </a:t>
            </a:r>
            <a:endParaRPr lang="en-US" sz="2800" dirty="0">
              <a:latin typeface="+mn-lt"/>
            </a:endParaRPr>
          </a:p>
        </p:txBody>
      </p:sp>
      <p:pic>
        <p:nvPicPr>
          <p:cNvPr id="4" name="Content Placeholder 3" descr="A net full of fish&#10;&#10;Description automatically generated">
            <a:extLst>
              <a:ext uri="{FF2B5EF4-FFF2-40B4-BE49-F238E27FC236}">
                <a16:creationId xmlns:a16="http://schemas.microsoft.com/office/drawing/2014/main" id="{CB13457F-92C9-FE97-F37F-9E70CB59F2E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973039"/>
            <a:ext cx="5100873" cy="3776360"/>
          </a:xfrm>
          <a:ln w="63500">
            <a:solidFill>
              <a:schemeClr val="accent2">
                <a:lumMod val="50000"/>
              </a:schemeClr>
            </a:solidFill>
          </a:ln>
        </p:spPr>
      </p:pic>
      <p:pic>
        <p:nvPicPr>
          <p:cNvPr id="8" name="Content Placeholder 7" descr="A stone wall with grass in the background&#10;&#10;Description automatically generated">
            <a:extLst>
              <a:ext uri="{FF2B5EF4-FFF2-40B4-BE49-F238E27FC236}">
                <a16:creationId xmlns:a16="http://schemas.microsoft.com/office/drawing/2014/main" id="{8F4EF0D0-5E9B-8D1C-FB03-76FE1FD9B67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89483" y="2033270"/>
            <a:ext cx="4819454" cy="3614591"/>
          </a:xfrm>
          <a:ln w="63500">
            <a:solidFill>
              <a:schemeClr val="accent2">
                <a:lumMod val="50000"/>
              </a:schemeClr>
            </a:solidFill>
          </a:ln>
        </p:spPr>
      </p:pic>
      <p:sp>
        <p:nvSpPr>
          <p:cNvPr id="9" name="Rectangle 8">
            <a:extLst>
              <a:ext uri="{FF2B5EF4-FFF2-40B4-BE49-F238E27FC236}">
                <a16:creationId xmlns:a16="http://schemas.microsoft.com/office/drawing/2014/main" id="{3DEBE996-970F-7D66-84E5-D7BFCB234E17}"/>
              </a:ext>
            </a:extLst>
          </p:cNvPr>
          <p:cNvSpPr/>
          <p:nvPr/>
        </p:nvSpPr>
        <p:spPr>
          <a:xfrm>
            <a:off x="7767873" y="796705"/>
            <a:ext cx="2888056" cy="516047"/>
          </a:xfrm>
          <a:prstGeom prst="rect">
            <a:avLst/>
          </a:prstGeom>
          <a:noFill/>
          <a:ln w="5715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9530833"/>
      </p:ext>
    </p:extLst>
  </p:cSld>
  <p:clrMapOvr>
    <a:masterClrMapping/>
  </p:clrMapOvr>
  <mc:AlternateContent xmlns:mc="http://schemas.openxmlformats.org/markup-compatibility/2006" xmlns:p14="http://schemas.microsoft.com/office/powerpoint/2010/main">
    <mc:Choice Requires="p14">
      <p:transition spd="slow" p14:dur="1750">
        <p:cover dir="ld"/>
      </p:transition>
    </mc:Choice>
    <mc:Fallback xmlns="">
      <p:transition spd="slow">
        <p:cover dir="l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BAAA6A-2595-E227-617D-1950925F5DE9}"/>
              </a:ext>
            </a:extLst>
          </p:cNvPr>
          <p:cNvSpPr>
            <a:spLocks noGrp="1"/>
          </p:cNvSpPr>
          <p:nvPr>
            <p:ph type="title"/>
          </p:nvPr>
        </p:nvSpPr>
        <p:spPr/>
        <p:txBody>
          <a:bodyPr>
            <a:normAutofit/>
          </a:bodyPr>
          <a:lstStyle/>
          <a:p>
            <a:r>
              <a:rPr lang="en-US" sz="3200" b="1" i="1" dirty="0">
                <a:effectLst/>
                <a:latin typeface="Calibri" panose="020F0502020204030204" pitchFamily="34" charset="0"/>
                <a:ea typeface="Calibri" panose="020F0502020204030204" pitchFamily="34" charset="0"/>
                <a:cs typeface="Arial" panose="020B0604020202020204" pitchFamily="34" charset="0"/>
              </a:rPr>
              <a:t>4) Therefore, the ones who had been scattered migrated, evangelizing the Word.” </a:t>
            </a:r>
            <a:r>
              <a:rPr lang="en-US" sz="3200" b="1" dirty="0">
                <a:effectLst/>
                <a:latin typeface="Calibri" panose="020F0502020204030204" pitchFamily="34" charset="0"/>
                <a:ea typeface="Calibri" panose="020F0502020204030204" pitchFamily="34" charset="0"/>
                <a:cs typeface="Arial" panose="020B0604020202020204" pitchFamily="34" charset="0"/>
              </a:rPr>
              <a:t>[PJT] </a:t>
            </a:r>
            <a:endParaRPr lang="en-US" sz="3200" dirty="0"/>
          </a:p>
        </p:txBody>
      </p:sp>
      <p:sp>
        <p:nvSpPr>
          <p:cNvPr id="6" name="Content Placeholder 5">
            <a:extLst>
              <a:ext uri="{FF2B5EF4-FFF2-40B4-BE49-F238E27FC236}">
                <a16:creationId xmlns:a16="http://schemas.microsoft.com/office/drawing/2014/main" id="{E9DDFEFC-1E8E-2D07-F37D-88F3E632674A}"/>
              </a:ext>
            </a:extLst>
          </p:cNvPr>
          <p:cNvSpPr>
            <a:spLocks noGrp="1"/>
          </p:cNvSpPr>
          <p:nvPr>
            <p:ph idx="1"/>
          </p:nvPr>
        </p:nvSpPr>
        <p:spPr/>
        <p:txBody>
          <a:bodyPr>
            <a:normAutofit/>
          </a:bodyPr>
          <a:lstStyle/>
          <a:p>
            <a:pPr marL="0" indent="0">
              <a:buNone/>
            </a:pPr>
            <a:r>
              <a:rPr lang="en-US" sz="3600" kern="100" dirty="0">
                <a:effectLst/>
                <a:latin typeface="Calibri" panose="020F0502020204030204" pitchFamily="34" charset="0"/>
                <a:ea typeface="Calibri" panose="020F0502020204030204" pitchFamily="34" charset="0"/>
                <a:cs typeface="Arial" panose="020B0604020202020204" pitchFamily="34" charset="0"/>
              </a:rPr>
              <a:t>“The enemies of Christ sought to destroy the church but the persecution only led to a wider and fuller proclamation of the gospel. The believers could have been satisfied to settle down in Jerusalem, but God forced the church’s hand and used persecution to fulfill Acts 1:8.” </a:t>
            </a:r>
            <a:r>
              <a:rPr lang="en-US" kern="100" dirty="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rPr>
              <a:t>[Arrington, French L., </a:t>
            </a:r>
            <a:r>
              <a:rPr lang="en-US" i="1" kern="100" dirty="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rPr>
              <a:t>The Acts of the Apostles: Introduction, Translation, and Commentary </a:t>
            </a:r>
            <a:r>
              <a:rPr lang="en-US" kern="100" dirty="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rPr>
              <a:t>(Peabody, MA: Hendrickson Publishers, 1988), p. 85.]</a:t>
            </a:r>
          </a:p>
        </p:txBody>
      </p:sp>
    </p:spTree>
    <p:extLst>
      <p:ext uri="{BB962C8B-B14F-4D97-AF65-F5344CB8AC3E}">
        <p14:creationId xmlns:p14="http://schemas.microsoft.com/office/powerpoint/2010/main" val="2531904077"/>
      </p:ext>
    </p:extLst>
  </p:cSld>
  <p:clrMapOvr>
    <a:masterClrMapping/>
  </p:clrMapOvr>
  <mc:AlternateContent xmlns:mc="http://schemas.openxmlformats.org/markup-compatibility/2006" xmlns:p14="http://schemas.microsoft.com/office/powerpoint/2010/main">
    <mc:Choice Requires="p14">
      <p:transition spd="slow" p14:dur="1750">
        <p:cover dir="ld"/>
      </p:transition>
    </mc:Choice>
    <mc:Fallback xmlns="">
      <p:transition spd="slow">
        <p:cover dir="ld"/>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al_linen" id="{32DEB2A1-06AB-4638-A5AE-B12275DF94FC}" vid="{A299240B-2C29-4987-A684-9FD3A1E2A5BA}"/>
    </a:ext>
  </a:extLst>
</a:theme>
</file>

<file path=docProps/app.xml><?xml version="1.0" encoding="utf-8"?>
<Properties xmlns="http://schemas.openxmlformats.org/officeDocument/2006/extended-properties" xmlns:vt="http://schemas.openxmlformats.org/officeDocument/2006/docPropsVTypes">
  <Template>natural_linen</Template>
  <TotalTime>900</TotalTime>
  <Words>1073</Words>
  <Application>Microsoft Office PowerPoint</Application>
  <PresentationFormat>Widescreen</PresentationFormat>
  <Paragraphs>85</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Copperplate Gothic Bold</vt:lpstr>
      <vt:lpstr>Times New Roman</vt:lpstr>
      <vt:lpstr>Wingdings</vt:lpstr>
      <vt:lpstr>Office Theme</vt:lpstr>
      <vt:lpstr>Preparing to Teach Acts 8</vt:lpstr>
      <vt:lpstr>Outline of Acts Using Acts 1:8</vt:lpstr>
      <vt:lpstr>The Task Before Them (1:8)</vt:lpstr>
      <vt:lpstr>Six Waves of Evangelism</vt:lpstr>
      <vt:lpstr>1a) So Saul was in total agreement concerning condemning him [Stephen] to death. [PJT]</vt:lpstr>
      <vt:lpstr>1b) Then, it happened on that same day, a great persecution upon the church in Jerusalem, so all were scattered, except the apostles, into the regions of Judea and Samaria. [PJT] </vt:lpstr>
      <vt:lpstr>3) So, Saul was committing atrocities against the church by means of entering the houses, netting men and women, handing them over into prison. [PJT] </vt:lpstr>
      <vt:lpstr>3) So, Saul was committing atrocities against the church by means of entering the houses, netting men and women, handing them over into prison. [PJT] </vt:lpstr>
      <vt:lpstr>4) Therefore, the ones who had been scattered migrated, evangelizing the Word.” [PJT] </vt:lpstr>
      <vt:lpstr>PowerPoint Presentation</vt:lpstr>
      <vt:lpstr>“Samaritan Mission” [Oscar Cullmann and R. P. Martin]</vt:lpstr>
      <vt:lpstr>There are always frauds!</vt:lpstr>
      <vt:lpstr>God Works Differently</vt:lpstr>
      <vt:lpstr>Curse or Call to Repentance?</vt:lpstr>
      <vt:lpstr>The Angel of the Lord</vt:lpstr>
      <vt:lpstr>Disappointment = His Appointment</vt:lpstr>
      <vt:lpstr>Strange Encounter</vt:lpstr>
      <vt:lpstr>Isaiah 56:3-5</vt:lpstr>
      <vt:lpstr>“Do you understand what you’re reading?</vt:lpstr>
      <vt:lpstr>Starting with a Question</vt:lpstr>
      <vt:lpstr>Isaiah 53:8</vt:lpstr>
      <vt:lpstr>Believer’s Baptism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to Teach Acts 8</dc:title>
  <dc:creator>Johnny Wilson</dc:creator>
  <cp:lastModifiedBy>Johnny Wilson</cp:lastModifiedBy>
  <cp:revision>16</cp:revision>
  <dcterms:created xsi:type="dcterms:W3CDTF">2023-11-29T17:18:24Z</dcterms:created>
  <dcterms:modified xsi:type="dcterms:W3CDTF">2023-11-30T23:03:29Z</dcterms:modified>
</cp:coreProperties>
</file>