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315" r:id="rId5"/>
    <p:sldId id="316" r:id="rId6"/>
    <p:sldId id="317" r:id="rId7"/>
    <p:sldId id="280" r:id="rId8"/>
    <p:sldId id="314" r:id="rId9"/>
    <p:sldId id="282" r:id="rId10"/>
    <p:sldId id="318" r:id="rId11"/>
    <p:sldId id="285" r:id="rId12"/>
    <p:sldId id="311" r:id="rId13"/>
    <p:sldId id="312" r:id="rId14"/>
    <p:sldId id="313" r:id="rId15"/>
    <p:sldId id="286" r:id="rId16"/>
    <p:sldId id="287" r:id="rId17"/>
    <p:sldId id="319" r:id="rId18"/>
    <p:sldId id="32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94197-492C-4CBD-A679-CC671FA093C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E4C02-3E7A-4849-B470-AE217EAB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2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5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2F8D-56BD-4459-9D0F-AC50D9A8F8F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95C2-4FF6-441C-A237-03E64C2F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2F8D-56BD-4459-9D0F-AC50D9A8F8F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95C2-4FF6-441C-A237-03E64C2F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2F8D-56BD-4459-9D0F-AC50D9A8F8F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95C2-4FF6-441C-A237-03E64C2F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5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152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2F8D-56BD-4459-9D0F-AC50D9A8F8F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95C2-4FF6-441C-A237-03E64C2F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2F8D-56BD-4459-9D0F-AC50D9A8F8F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95C2-4FF6-441C-A237-03E64C2F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2F8D-56BD-4459-9D0F-AC50D9A8F8F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95C2-4FF6-441C-A237-03E64C2F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2F8D-56BD-4459-9D0F-AC50D9A8F8F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95C2-4FF6-441C-A237-03E64C2F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2F8D-56BD-4459-9D0F-AC50D9A8F8F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95C2-4FF6-441C-A237-03E64C2F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8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2F8D-56BD-4459-9D0F-AC50D9A8F8F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95C2-4FF6-441C-A237-03E64C2F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2F8D-56BD-4459-9D0F-AC50D9A8F8F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95C2-4FF6-441C-A237-03E64C2F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2F8D-56BD-4459-9D0F-AC50D9A8F8F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95C2-4FF6-441C-A237-03E64C2F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6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32F8D-56BD-4459-9D0F-AC50D9A8F8F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895C2-4FF6-441C-A237-03E64C2F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71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3365-065D-47B4-80BE-38D0496048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Sunday Morning Worship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B11E2-3620-4F27-9ABD-2E05C78FD9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Grace Chinese Christian Church</a:t>
            </a:r>
            <a:br>
              <a:rPr lang="en-US" dirty="0"/>
            </a:br>
            <a:r>
              <a:rPr lang="en-US" dirty="0"/>
              <a:t>Skokie, IL</a:t>
            </a:r>
            <a:br>
              <a:rPr lang="en-US" dirty="0"/>
            </a:br>
            <a:r>
              <a:rPr lang="en-US" dirty="0"/>
              <a:t>October 8, 2023</a:t>
            </a:r>
          </a:p>
        </p:txBody>
      </p:sp>
    </p:spTree>
    <p:extLst>
      <p:ext uri="{BB962C8B-B14F-4D97-AF65-F5344CB8AC3E}">
        <p14:creationId xmlns:p14="http://schemas.microsoft.com/office/powerpoint/2010/main" val="198832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3365-065D-47B4-80BE-38D0496048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Morning Sermon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B11E2-3620-4F27-9ABD-2E05C78FD9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0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AE8A-64E8-447B-9A1E-DF8D198E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91" y="1179800"/>
            <a:ext cx="10515600" cy="1325563"/>
          </a:xfrm>
        </p:spPr>
        <p:txBody>
          <a:bodyPr/>
          <a:lstStyle/>
          <a:p>
            <a:r>
              <a:rPr lang="en-US" dirty="0"/>
              <a:t>Hymn of Response</a:t>
            </a:r>
            <a:br>
              <a:rPr lang="en-US" dirty="0"/>
            </a:br>
            <a:r>
              <a:rPr lang="en-US" dirty="0"/>
              <a:t>Tune: “Guide Me O Thou Great Jehovah”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3CB06-EC0C-4E78-9205-A365D4F5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67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i="0" dirty="0">
                <a:effectLst/>
                <a:latin typeface="Verdana" panose="020B0604030504040204" pitchFamily="34" charset="0"/>
              </a:rPr>
              <a:t>1 Christ is made the sure foundation,</a:t>
            </a:r>
            <a:br>
              <a:rPr lang="en-US" sz="3200" dirty="0"/>
            </a:br>
            <a:r>
              <a:rPr lang="en-US" sz="3200" b="0" i="0" dirty="0">
                <a:effectLst/>
                <a:latin typeface="Verdana" panose="020B0604030504040204" pitchFamily="34" charset="0"/>
              </a:rPr>
              <a:t>Christ the head and cornerstone,</a:t>
            </a:r>
            <a:br>
              <a:rPr lang="en-US" sz="3200" dirty="0"/>
            </a:br>
            <a:r>
              <a:rPr lang="en-US" sz="3200" b="0" i="0" dirty="0">
                <a:effectLst/>
                <a:latin typeface="Verdana" panose="020B0604030504040204" pitchFamily="34" charset="0"/>
              </a:rPr>
              <a:t>chosen of the Lord and precious,</a:t>
            </a:r>
            <a:br>
              <a:rPr lang="en-US" sz="3200" dirty="0"/>
            </a:br>
            <a:r>
              <a:rPr lang="en-US" sz="3200" b="0" i="0" dirty="0">
                <a:effectLst/>
                <a:latin typeface="Verdana" panose="020B0604030504040204" pitchFamily="34" charset="0"/>
              </a:rPr>
              <a:t>binding all the church in one;</a:t>
            </a:r>
            <a:br>
              <a:rPr lang="en-US" sz="3200" dirty="0"/>
            </a:br>
            <a:r>
              <a:rPr lang="en-US" sz="3200" b="0" i="0" dirty="0">
                <a:effectLst/>
                <a:latin typeface="Verdana" panose="020B0604030504040204" pitchFamily="34" charset="0"/>
              </a:rPr>
              <a:t>holy Zion's help forever,</a:t>
            </a:r>
            <a:br>
              <a:rPr lang="en-US" sz="3200" dirty="0"/>
            </a:br>
            <a:r>
              <a:rPr lang="en-US" sz="3200" b="0" i="0" dirty="0">
                <a:effectLst/>
                <a:latin typeface="Verdana" panose="020B0604030504040204" pitchFamily="34" charset="0"/>
              </a:rPr>
              <a:t>and her confidence alone.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025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7103B-A26B-4E86-BDFD-665D9ABA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A3B17-98B8-491D-B877-E07E187B6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dirty="0">
                <a:latin typeface="Verdana" panose="020B0604030504040204" pitchFamily="34" charset="0"/>
              </a:rPr>
              <a:t>2</a:t>
            </a:r>
            <a:r>
              <a:rPr lang="en-US" sz="3200" b="0" i="0" dirty="0">
                <a:effectLst/>
                <a:latin typeface="Verdana" panose="020B0604030504040204" pitchFamily="34" charset="0"/>
              </a:rPr>
              <a:t> To this temple, where we call thee,</a:t>
            </a:r>
            <a:br>
              <a:rPr lang="en-US" sz="3200" dirty="0"/>
            </a:br>
            <a:r>
              <a:rPr lang="en-US" sz="3200" b="0" i="0" dirty="0">
                <a:effectLst/>
                <a:latin typeface="Verdana" panose="020B0604030504040204" pitchFamily="34" charset="0"/>
              </a:rPr>
              <a:t>come, O Lord of hosts, today:</a:t>
            </a:r>
            <a:br>
              <a:rPr lang="en-US" sz="3200" dirty="0"/>
            </a:br>
            <a:r>
              <a:rPr lang="en-US" sz="3200" b="0" i="0" dirty="0">
                <a:effectLst/>
                <a:latin typeface="Verdana" panose="020B0604030504040204" pitchFamily="34" charset="0"/>
              </a:rPr>
              <a:t>with thy wonted loving-kindness</a:t>
            </a:r>
            <a:br>
              <a:rPr lang="en-US" sz="3200" dirty="0"/>
            </a:br>
            <a:r>
              <a:rPr lang="en-US" sz="3200" b="0" i="0" dirty="0">
                <a:effectLst/>
                <a:latin typeface="Verdana" panose="020B0604030504040204" pitchFamily="34" charset="0"/>
              </a:rPr>
              <a:t>hear thy people as they pray;</a:t>
            </a:r>
            <a:br>
              <a:rPr lang="en-US" sz="3200" dirty="0"/>
            </a:br>
            <a:r>
              <a:rPr lang="en-US" sz="3200" b="0" i="0" dirty="0">
                <a:effectLst/>
                <a:latin typeface="Verdana" panose="020B0604030504040204" pitchFamily="34" charset="0"/>
              </a:rPr>
              <a:t>and thy fullest benediction</a:t>
            </a:r>
            <a:br>
              <a:rPr lang="en-US" sz="3200" dirty="0"/>
            </a:br>
            <a:r>
              <a:rPr lang="en-US" sz="3200" b="0" i="0" dirty="0">
                <a:effectLst/>
                <a:latin typeface="Verdana" panose="020B0604030504040204" pitchFamily="34" charset="0"/>
              </a:rPr>
              <a:t>shed within its walls </a:t>
            </a:r>
            <a:r>
              <a:rPr lang="en-US" sz="3200" b="0" i="0" dirty="0" err="1">
                <a:effectLst/>
                <a:latin typeface="Verdana" panose="020B0604030504040204" pitchFamily="34" charset="0"/>
              </a:rPr>
              <a:t>alway</a:t>
            </a:r>
            <a:r>
              <a:rPr lang="en-US" sz="3200" b="0" i="0" dirty="0">
                <a:effectLst/>
                <a:latin typeface="Verdana" panose="020B060403050404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666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18A0A-14A9-4B64-8C0E-CA88FC58A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45181-1CA0-4ACE-853E-105D37632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dirty="0">
                <a:latin typeface="Verdana" panose="020B0604030504040204" pitchFamily="34" charset="0"/>
              </a:rPr>
              <a:t>3</a:t>
            </a:r>
            <a:r>
              <a:rPr lang="en-US" sz="3200" b="0" i="0" dirty="0">
                <a:effectLst/>
                <a:latin typeface="Verdana" panose="020B0604030504040204" pitchFamily="34" charset="0"/>
              </a:rPr>
              <a:t> Here vouchsafe to all thy servants</a:t>
            </a:r>
            <a:br>
              <a:rPr lang="en-US" sz="3200" dirty="0"/>
            </a:br>
            <a:r>
              <a:rPr lang="en-US" sz="3200" b="0" i="0" dirty="0">
                <a:effectLst/>
                <a:latin typeface="Verdana" panose="020B0604030504040204" pitchFamily="34" charset="0"/>
              </a:rPr>
              <a:t>what they ask of thee to gain,</a:t>
            </a:r>
            <a:br>
              <a:rPr lang="en-US" sz="3200" dirty="0"/>
            </a:br>
            <a:r>
              <a:rPr lang="en-US" sz="3200" b="0" i="0" dirty="0">
                <a:effectLst/>
                <a:latin typeface="Verdana" panose="020B0604030504040204" pitchFamily="34" charset="0"/>
              </a:rPr>
              <a:t>what they gain from thee forever</a:t>
            </a:r>
            <a:br>
              <a:rPr lang="en-US" sz="3200" dirty="0"/>
            </a:br>
            <a:r>
              <a:rPr lang="en-US" sz="3200" b="0" i="0" dirty="0">
                <a:effectLst/>
                <a:latin typeface="Verdana" panose="020B0604030504040204" pitchFamily="34" charset="0"/>
              </a:rPr>
              <a:t>with the blessed to retain,</a:t>
            </a:r>
            <a:br>
              <a:rPr lang="en-US" sz="3200" dirty="0"/>
            </a:br>
            <a:r>
              <a:rPr lang="en-US" sz="3200" b="0" i="0" dirty="0">
                <a:effectLst/>
                <a:latin typeface="Verdana" panose="020B0604030504040204" pitchFamily="34" charset="0"/>
              </a:rPr>
              <a:t>and hereafter in thy glory</a:t>
            </a:r>
            <a:br>
              <a:rPr lang="en-US" sz="3200" dirty="0"/>
            </a:br>
            <a:r>
              <a:rPr lang="en-US" sz="3200" b="0" i="0" dirty="0">
                <a:effectLst/>
                <a:latin typeface="Verdana" panose="020B0604030504040204" pitchFamily="34" charset="0"/>
              </a:rPr>
              <a:t>evermore with thee to reign.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4376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A06D-8511-4226-8D49-B1B3BA01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B759C-58B8-409C-B9A5-7D6748ED4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i="0" dirty="0">
                <a:effectLst/>
                <a:latin typeface="Verdana" panose="020B0604030504040204" pitchFamily="34" charset="0"/>
              </a:rPr>
              <a:t>5 Laud and honor to the Father,</a:t>
            </a:r>
            <a:br>
              <a:rPr lang="en-US" sz="3200" dirty="0"/>
            </a:br>
            <a:r>
              <a:rPr lang="en-US" sz="3200" b="0" i="0" dirty="0">
                <a:effectLst/>
                <a:latin typeface="Verdana" panose="020B0604030504040204" pitchFamily="34" charset="0"/>
              </a:rPr>
              <a:t>laud and honor to the Son,</a:t>
            </a:r>
            <a:br>
              <a:rPr lang="en-US" sz="3200" dirty="0"/>
            </a:br>
            <a:r>
              <a:rPr lang="en-US" sz="3200" b="0" i="0" dirty="0">
                <a:effectLst/>
                <a:latin typeface="Verdana" panose="020B0604030504040204" pitchFamily="34" charset="0"/>
              </a:rPr>
              <a:t>laud and honor to the Spirit,</a:t>
            </a:r>
            <a:br>
              <a:rPr lang="en-US" sz="3200" dirty="0"/>
            </a:br>
            <a:r>
              <a:rPr lang="en-US" sz="3200" b="0" i="0" dirty="0">
                <a:effectLst/>
                <a:latin typeface="Verdana" panose="020B0604030504040204" pitchFamily="34" charset="0"/>
              </a:rPr>
              <a:t>ever Three and ever One,</a:t>
            </a:r>
            <a:br>
              <a:rPr lang="en-US" sz="3200" dirty="0"/>
            </a:br>
            <a:r>
              <a:rPr lang="en-US" sz="3200" b="0" i="0" dirty="0">
                <a:effectLst/>
                <a:latin typeface="Verdana" panose="020B0604030504040204" pitchFamily="34" charset="0"/>
              </a:rPr>
              <a:t>One in might, and One in glory,</a:t>
            </a:r>
            <a:br>
              <a:rPr lang="en-US" sz="3200" dirty="0"/>
            </a:br>
            <a:r>
              <a:rPr lang="en-US" sz="3200" b="0" i="0" dirty="0">
                <a:effectLst/>
                <a:latin typeface="Verdana" panose="020B0604030504040204" pitchFamily="34" charset="0"/>
              </a:rPr>
              <a:t>while unending ages run.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110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29572-4055-4B2E-A4E6-6513C694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Benediction: Psalm 51:10-12 [NASB]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1C377-A373-429E-83A6-9F0F01E9D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0" baseline="30000" dirty="0">
                <a:effectLst/>
                <a:latin typeface="system-ui"/>
              </a:rPr>
              <a:t>10 </a:t>
            </a:r>
            <a:r>
              <a:rPr lang="en-US" sz="3200" i="0" dirty="0">
                <a:effectLst/>
                <a:latin typeface="system-ui"/>
              </a:rPr>
              <a:t>Create in me a clean heart, God,</a:t>
            </a:r>
            <a:br>
              <a:rPr lang="en-US" sz="3200" dirty="0"/>
            </a:br>
            <a:r>
              <a:rPr lang="en-US" sz="3200" i="0" dirty="0">
                <a:effectLst/>
                <a:latin typeface="system-ui"/>
              </a:rPr>
              <a:t>And renew a steadfast spirit within me.</a:t>
            </a:r>
            <a:br>
              <a:rPr lang="en-US" sz="3200" dirty="0"/>
            </a:br>
            <a:r>
              <a:rPr lang="en-US" sz="3200" i="0" baseline="30000" dirty="0">
                <a:effectLst/>
                <a:latin typeface="system-ui"/>
              </a:rPr>
              <a:t>11 </a:t>
            </a:r>
            <a:r>
              <a:rPr lang="en-US" sz="3200" i="0" dirty="0">
                <a:effectLst/>
                <a:latin typeface="system-ui"/>
              </a:rPr>
              <a:t>Do not cast me away from Your presence,</a:t>
            </a:r>
            <a:br>
              <a:rPr lang="en-US" sz="3200" dirty="0"/>
            </a:br>
            <a:r>
              <a:rPr lang="en-US" sz="3200" i="0" dirty="0">
                <a:effectLst/>
                <a:latin typeface="system-ui"/>
              </a:rPr>
              <a:t>And do not take Your Holy Spirit from me.</a:t>
            </a:r>
            <a:br>
              <a:rPr lang="en-US" sz="3200" dirty="0"/>
            </a:br>
            <a:r>
              <a:rPr lang="en-US" sz="3200" i="0" baseline="30000" dirty="0">
                <a:effectLst/>
                <a:latin typeface="system-ui"/>
              </a:rPr>
              <a:t>12 </a:t>
            </a:r>
            <a:r>
              <a:rPr lang="en-US" sz="3200" i="0" dirty="0">
                <a:effectLst/>
                <a:latin typeface="system-ui"/>
              </a:rPr>
              <a:t>Restore to me the joy of Your salvation,</a:t>
            </a:r>
            <a:br>
              <a:rPr lang="en-US" sz="3200" dirty="0"/>
            </a:br>
            <a:r>
              <a:rPr lang="en-US" sz="3200" i="0" dirty="0">
                <a:effectLst/>
                <a:latin typeface="system-ui"/>
              </a:rPr>
              <a:t>And sustain me with a willing spirit.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6377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ctrTitle"/>
          </p:nvPr>
        </p:nvSpPr>
        <p:spPr>
          <a:xfrm>
            <a:off x="914400" y="2397450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Cleanse Me, O God</a:t>
            </a:r>
            <a:endParaRPr dirty="0"/>
          </a:p>
        </p:txBody>
      </p:sp>
      <p:sp>
        <p:nvSpPr>
          <p:cNvPr id="35" name="Google Shape;35;p8"/>
          <p:cNvSpPr txBox="1">
            <a:spLocks noGrp="1"/>
          </p:cNvSpPr>
          <p:nvPr>
            <p:ph type="subTitle" idx="1"/>
          </p:nvPr>
        </p:nvSpPr>
        <p:spPr>
          <a:xfrm>
            <a:off x="914400" y="3865253"/>
            <a:ext cx="103632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#441 [First Two Verses]</a:t>
            </a:r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9B7C86-4079-4794-A8BC-D7851D7D57DC}"/>
              </a:ext>
            </a:extLst>
          </p:cNvPr>
          <p:cNvSpPr txBox="1">
            <a:spLocks/>
          </p:cNvSpPr>
          <p:nvPr/>
        </p:nvSpPr>
        <p:spPr>
          <a:xfrm rot="20056868">
            <a:off x="-1239982" y="1733049"/>
            <a:ext cx="10515600" cy="86100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Closing Praise – Elisheva Jiang</a:t>
            </a:r>
          </a:p>
        </p:txBody>
      </p:sp>
    </p:spTree>
    <p:extLst>
      <p:ext uri="{BB962C8B-B14F-4D97-AF65-F5344CB8AC3E}">
        <p14:creationId xmlns:p14="http://schemas.microsoft.com/office/powerpoint/2010/main" val="3534508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6DEB-917F-31E5-0D54-57A35493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Hymn of Response: Elisheva Jiang, Pianist</a:t>
            </a:r>
            <a:br>
              <a:rPr lang="en-US" dirty="0"/>
            </a:br>
            <a:r>
              <a:rPr lang="en-US" dirty="0"/>
              <a:t>#441 “Cleanse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8B1CE-5F21-C54E-EF85-8DFD63DA9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7449"/>
            <a:ext cx="10515600" cy="3719513"/>
          </a:xfrm>
        </p:spPr>
        <p:txBody>
          <a:bodyPr/>
          <a:lstStyle/>
          <a:p>
            <a:pPr marL="0" indent="0">
              <a:buNone/>
            </a:pPr>
            <a:r>
              <a:rPr lang="en-US" i="0" baseline="30000" dirty="0">
                <a:effectLst/>
                <a:latin typeface="Verdana" panose="020B0604030504040204" pitchFamily="34" charset="0"/>
              </a:rPr>
              <a:t>1</a:t>
            </a:r>
            <a:r>
              <a:rPr lang="en-US" i="0" dirty="0">
                <a:effectLst/>
                <a:latin typeface="Verdana" panose="020B0604030504040204" pitchFamily="34" charset="0"/>
              </a:rPr>
              <a:t>Search me, O God,</a:t>
            </a:r>
            <a:br>
              <a:rPr lang="en-US" dirty="0"/>
            </a:br>
            <a:r>
              <a:rPr lang="en-US" i="0" dirty="0">
                <a:effectLst/>
                <a:latin typeface="Verdana" panose="020B0604030504040204" pitchFamily="34" charset="0"/>
              </a:rPr>
              <a:t>And know my heart today;</a:t>
            </a:r>
            <a:br>
              <a:rPr lang="en-US" dirty="0"/>
            </a:br>
            <a:r>
              <a:rPr lang="en-US" i="0" dirty="0">
                <a:effectLst/>
                <a:latin typeface="Verdana" panose="020B0604030504040204" pitchFamily="34" charset="0"/>
              </a:rPr>
              <a:t>Try me, O Savior,</a:t>
            </a:r>
            <a:br>
              <a:rPr lang="en-US" dirty="0"/>
            </a:br>
            <a:r>
              <a:rPr lang="en-US" i="0" dirty="0">
                <a:effectLst/>
                <a:latin typeface="Verdana" panose="020B0604030504040204" pitchFamily="34" charset="0"/>
              </a:rPr>
              <a:t>Know my thoughts, I pray.</a:t>
            </a:r>
            <a:br>
              <a:rPr lang="en-US" dirty="0"/>
            </a:br>
            <a:r>
              <a:rPr lang="en-US" i="0" dirty="0">
                <a:effectLst/>
                <a:latin typeface="Verdana" panose="020B0604030504040204" pitchFamily="34" charset="0"/>
              </a:rPr>
              <a:t>See if there be</a:t>
            </a:r>
            <a:br>
              <a:rPr lang="en-US" dirty="0"/>
            </a:br>
            <a:r>
              <a:rPr lang="en-US" i="0" dirty="0">
                <a:effectLst/>
                <a:latin typeface="Verdana" panose="020B0604030504040204" pitchFamily="34" charset="0"/>
              </a:rPr>
              <a:t>Some wicked way in me;</a:t>
            </a:r>
            <a:br>
              <a:rPr lang="en-US" dirty="0"/>
            </a:br>
            <a:r>
              <a:rPr lang="en-US" i="0" dirty="0">
                <a:effectLst/>
                <a:latin typeface="Verdana" panose="020B0604030504040204" pitchFamily="34" charset="0"/>
              </a:rPr>
              <a:t>Cleanse me from every sin</a:t>
            </a:r>
            <a:br>
              <a:rPr lang="en-US" dirty="0"/>
            </a:br>
            <a:r>
              <a:rPr lang="en-US" i="0" dirty="0">
                <a:effectLst/>
                <a:latin typeface="Verdana" panose="020B0604030504040204" pitchFamily="34" charset="0"/>
              </a:rPr>
              <a:t>And set me free.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80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6DEB-917F-31E5-0D54-57A35493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Hymn of Response: Elisheva Jiang, Pianist</a:t>
            </a:r>
            <a:br>
              <a:rPr lang="en-US" dirty="0"/>
            </a:br>
            <a:r>
              <a:rPr lang="en-US" dirty="0"/>
              <a:t>#441 “Cleanse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8B1CE-5F21-C54E-EF85-8DFD63DA9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7449"/>
            <a:ext cx="10515600" cy="3719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0" baseline="30000" dirty="0">
                <a:effectLst/>
                <a:latin typeface="Verdana" panose="020B0604030504040204" pitchFamily="34" charset="0"/>
              </a:rPr>
              <a:t>2</a:t>
            </a:r>
            <a:r>
              <a:rPr lang="en-US" i="0" dirty="0">
                <a:effectLst/>
                <a:latin typeface="Verdana" panose="020B0604030504040204" pitchFamily="34" charset="0"/>
              </a:rPr>
              <a:t>I praise Thee, Lord,</a:t>
            </a:r>
            <a:br>
              <a:rPr lang="en-US" dirty="0"/>
            </a:br>
            <a:r>
              <a:rPr lang="en-US" i="0" dirty="0">
                <a:effectLst/>
                <a:latin typeface="Verdana" panose="020B0604030504040204" pitchFamily="34" charset="0"/>
              </a:rPr>
              <a:t>For cleansing me from sin;</a:t>
            </a:r>
            <a:br>
              <a:rPr lang="en-US" dirty="0"/>
            </a:br>
            <a:r>
              <a:rPr lang="en-US" i="0" dirty="0">
                <a:effectLst/>
                <a:latin typeface="Verdana" panose="020B0604030504040204" pitchFamily="34" charset="0"/>
              </a:rPr>
              <a:t>Fulfill Thy Word,</a:t>
            </a:r>
            <a:br>
              <a:rPr lang="en-US" dirty="0"/>
            </a:br>
            <a:r>
              <a:rPr lang="en-US" i="0" dirty="0">
                <a:effectLst/>
                <a:latin typeface="Verdana" panose="020B0604030504040204" pitchFamily="34" charset="0"/>
              </a:rPr>
              <a:t>And make me pure within.</a:t>
            </a:r>
            <a:br>
              <a:rPr lang="en-US" dirty="0"/>
            </a:br>
            <a:r>
              <a:rPr lang="en-US" i="0" dirty="0">
                <a:effectLst/>
                <a:latin typeface="Verdana" panose="020B0604030504040204" pitchFamily="34" charset="0"/>
              </a:rPr>
              <a:t>Fill me with fire</a:t>
            </a:r>
            <a:br>
              <a:rPr lang="en-US" dirty="0"/>
            </a:br>
            <a:r>
              <a:rPr lang="en-US" i="0" dirty="0">
                <a:effectLst/>
                <a:latin typeface="Verdana" panose="020B0604030504040204" pitchFamily="34" charset="0"/>
              </a:rPr>
              <a:t>Where once I burned with shame;</a:t>
            </a:r>
            <a:br>
              <a:rPr lang="en-US" dirty="0"/>
            </a:br>
            <a:r>
              <a:rPr lang="en-US" i="0" dirty="0">
                <a:effectLst/>
                <a:latin typeface="Verdana" panose="020B0604030504040204" pitchFamily="34" charset="0"/>
              </a:rPr>
              <a:t>Grant my desire</a:t>
            </a:r>
            <a:br>
              <a:rPr lang="en-US" dirty="0"/>
            </a:br>
            <a:r>
              <a:rPr lang="en-US" i="0" dirty="0">
                <a:effectLst/>
                <a:latin typeface="Verdana" panose="020B0604030504040204" pitchFamily="34" charset="0"/>
              </a:rPr>
              <a:t>To magnify Thy Name.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2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30D49-84EF-4621-BBF5-828BC1C2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325563"/>
          </a:xfrm>
        </p:spPr>
        <p:txBody>
          <a:bodyPr/>
          <a:lstStyle/>
          <a:p>
            <a:r>
              <a:rPr lang="en-US" dirty="0"/>
              <a:t>Call to Worship: Jeremiah 29:13 [NASB]</a:t>
            </a:r>
            <a:br>
              <a:rPr lang="en-US" dirty="0"/>
            </a:br>
            <a:r>
              <a:rPr lang="en-US" dirty="0" err="1"/>
              <a:t>xxxxx</a:t>
            </a:r>
            <a:r>
              <a:rPr lang="en-US" dirty="0"/>
              <a:t>, Presider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D087F-D799-4E63-A0FA-97DD1BA0E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791" y="2103437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baseline="30000" dirty="0">
                <a:effectLst/>
                <a:latin typeface="system-ui"/>
              </a:rPr>
              <a:t>13 </a:t>
            </a:r>
            <a:r>
              <a:rPr lang="en-US" sz="3600" i="1" dirty="0">
                <a:effectLst/>
                <a:latin typeface="system-ui"/>
              </a:rPr>
              <a:t>And you will seek Me and find Me when you search for Me with all your heart. 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1004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D373-1AE6-44F3-83A6-9CB7920E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Prayer: </a:t>
            </a:r>
            <a:r>
              <a:rPr lang="en-US" dirty="0" err="1"/>
              <a:t>xxxx</a:t>
            </a:r>
            <a:r>
              <a:rPr lang="en-US" dirty="0"/>
              <a:t>, Presider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A686A-5757-BABD-01E6-19EC15B3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7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889F48-A850-4043-9E14-77619285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1054080" cy="1325563"/>
          </a:xfrm>
        </p:spPr>
        <p:txBody>
          <a:bodyPr>
            <a:normAutofit/>
          </a:bodyPr>
          <a:lstStyle/>
          <a:p>
            <a:r>
              <a:rPr lang="en-US" dirty="0"/>
              <a:t>Opening Hymn: #202 “Whosoever Will”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31F5D-25C1-40D4-80DE-9D4F2A6C6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1 "Whosoever heareth," shout, shout the sound!</a:t>
            </a:r>
            <a:b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Spread the blessed tidings all the world around:</a:t>
            </a:r>
            <a:b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Tell the joyful news wherever man is found,</a:t>
            </a:r>
            <a:b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"Whosoever will may come."</a:t>
            </a:r>
            <a:b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endParaRPr lang="en-US" i="0" dirty="0">
              <a:solidFill>
                <a:schemeClr val="bg1"/>
              </a:solidFill>
              <a:effectLst/>
              <a:latin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Refrain:</a:t>
            </a:r>
            <a:b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Whosoever will, whosoever will!</a:t>
            </a:r>
            <a:b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Send the proclamation over vale and hill;</a:t>
            </a:r>
            <a:b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'Tis a loving Father calls the wanderer home.</a:t>
            </a:r>
            <a:b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"Whosoever will may come."</a:t>
            </a:r>
          </a:p>
          <a:p>
            <a:endParaRPr lang="en-US" dirty="0"/>
          </a:p>
        </p:txBody>
      </p:sp>
      <p:pic>
        <p:nvPicPr>
          <p:cNvPr id="7" name="202_Whosoever_Will">
            <a:hlinkClick r:id="" action="ppaction://media"/>
            <a:extLst>
              <a:ext uri="{FF2B5EF4-FFF2-40B4-BE49-F238E27FC236}">
                <a16:creationId xmlns:a16="http://schemas.microsoft.com/office/drawing/2014/main" id="{838CED42-6FA7-4E57-8BA9-F891B9894C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872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0899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3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889F48-A850-4043-9E14-77619285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1054080" cy="1325563"/>
          </a:xfrm>
        </p:spPr>
        <p:txBody>
          <a:bodyPr>
            <a:normAutofit/>
          </a:bodyPr>
          <a:lstStyle/>
          <a:p>
            <a:r>
              <a:rPr lang="en-US" dirty="0"/>
              <a:t>Opening Hymn: #202 “Whosoever Will”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31F5D-25C1-40D4-80DE-9D4F2A6C6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2 Whosoever cometh need not delay,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Now the door is open, enter while you may;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Jesus is the true, the only Living Way: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"Whosoever will may come." </a:t>
            </a:r>
            <a:b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endParaRPr lang="en-US" i="0" dirty="0">
              <a:solidFill>
                <a:schemeClr val="bg1"/>
              </a:solidFill>
              <a:effectLst/>
              <a:latin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Refrain:</a:t>
            </a:r>
            <a:b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Whosoever will, whosoever will!</a:t>
            </a:r>
            <a:b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Send the proclamation over vale and hill;</a:t>
            </a:r>
            <a:b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'Tis a loving Father calls the wanderer home.</a:t>
            </a:r>
            <a:b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"Whosoever will may come."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1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889F48-A850-4043-9E14-77619285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1054080" cy="1325563"/>
          </a:xfrm>
        </p:spPr>
        <p:txBody>
          <a:bodyPr>
            <a:normAutofit/>
          </a:bodyPr>
          <a:lstStyle/>
          <a:p>
            <a:r>
              <a:rPr lang="en-US" dirty="0"/>
              <a:t>Opening Hymn: #202 “Whosoever Will”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31F5D-25C1-40D4-80DE-9D4F2A6C6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3 "Whosoever will" the promise is secure;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"Whosoever will," forever just endure;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"Whosoever will," 'tis life forever more;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"Whosoever will may come."</a:t>
            </a:r>
            <a:b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endParaRPr lang="en-US" i="0" dirty="0">
              <a:solidFill>
                <a:schemeClr val="bg1"/>
              </a:solidFill>
              <a:effectLst/>
              <a:latin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Refrain:</a:t>
            </a:r>
            <a:b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Whosoever will, whosoever will!</a:t>
            </a:r>
            <a:b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Send the proclamation over vale and hill;</a:t>
            </a:r>
            <a:b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'Tis a loving Father calls the wanderer home.</a:t>
            </a:r>
            <a:b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"Whosoever will may come."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1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E7443-7391-4470-B6CC-9DFC93D01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Responsive Reading: 1 Peter 1:18-21 [NASB]</a:t>
            </a:r>
            <a:br>
              <a:rPr lang="en-US" dirty="0"/>
            </a:br>
            <a:r>
              <a:rPr lang="en-US" dirty="0" err="1"/>
              <a:t>xxxxx</a:t>
            </a:r>
            <a:r>
              <a:rPr lang="en-US" dirty="0"/>
              <a:t>, Presider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8C969-D27A-44B2-951E-E741A19DF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1319164" cy="4967700"/>
          </a:xfrm>
        </p:spPr>
        <p:txBody>
          <a:bodyPr/>
          <a:lstStyle/>
          <a:p>
            <a:pPr marL="38100" indent="0" algn="l">
              <a:buNone/>
            </a:pPr>
            <a:r>
              <a:rPr lang="en-US" i="0" baseline="30000" dirty="0">
                <a:effectLst/>
                <a:latin typeface="system-ui"/>
              </a:rPr>
              <a:t>18 …</a:t>
            </a:r>
            <a:r>
              <a:rPr lang="en-US" i="0" dirty="0">
                <a:effectLst/>
                <a:latin typeface="system-ui"/>
              </a:rPr>
              <a:t>knowing that you were not redeemed with perishable things like silver or gold from your futile way of life inherited from your forefathers, </a:t>
            </a:r>
          </a:p>
          <a:p>
            <a:pPr marL="38100" indent="0" algn="l">
              <a:buNone/>
            </a:pPr>
            <a:r>
              <a:rPr lang="en-US" i="0" baseline="30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ystem-ui"/>
              </a:rPr>
              <a:t>19 </a:t>
            </a:r>
            <a:r>
              <a:rPr lang="en-US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ystem-ui"/>
              </a:rPr>
              <a:t>but with precious blood, as of a lamb unblemished and spotless, </a:t>
            </a: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ystem-ui"/>
              </a:rPr>
              <a:t>the blood</a:t>
            </a:r>
            <a:r>
              <a:rPr lang="en-US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ystem-ui"/>
              </a:rPr>
              <a:t> of Christ. </a:t>
            </a:r>
          </a:p>
          <a:p>
            <a:pPr marL="38100" indent="0" algn="l">
              <a:buNone/>
            </a:pPr>
            <a:r>
              <a:rPr lang="en-US" i="0" baseline="30000" dirty="0">
                <a:effectLst/>
                <a:latin typeface="system-ui"/>
              </a:rPr>
              <a:t>20 </a:t>
            </a:r>
            <a:r>
              <a:rPr lang="en-US" i="0" dirty="0">
                <a:effectLst/>
                <a:latin typeface="system-ui"/>
              </a:rPr>
              <a:t>For He was foreknown before the foundation of the world, but has appeared in these last times for the sake of you </a:t>
            </a:r>
          </a:p>
          <a:p>
            <a:pPr marL="38100" indent="0" algn="l">
              <a:buNone/>
            </a:pPr>
            <a:r>
              <a:rPr lang="en-US" i="0" baseline="30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ystem-ui"/>
              </a:rPr>
              <a:t>21 </a:t>
            </a:r>
            <a:r>
              <a:rPr lang="en-US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ystem-ui"/>
              </a:rPr>
              <a:t>who through Him are believers in God, who raised Him from the dead and gave Him glory, so that your faith and hope are in God.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7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E4E39-D370-421B-B847-98C6E1EE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Lord’s Prayer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331C5-BA8A-4EA2-A1AF-9082578B6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17638"/>
            <a:ext cx="10972800" cy="4967700"/>
          </a:xfrm>
        </p:spPr>
        <p:txBody>
          <a:bodyPr/>
          <a:lstStyle/>
          <a:p>
            <a:pPr marL="38100" indent="0" algn="l">
              <a:buNone/>
            </a:pPr>
            <a:r>
              <a:rPr lang="en-US" sz="3200" i="0" baseline="30000" dirty="0">
                <a:effectLst/>
                <a:latin typeface="system-ui"/>
              </a:rPr>
              <a:t>9</a:t>
            </a:r>
            <a:r>
              <a:rPr lang="en-US" sz="3200" i="0" dirty="0">
                <a:effectLst/>
                <a:latin typeface="system-ui"/>
              </a:rPr>
              <a:t>Our Father which art in heaven, Hallowed be thy name.</a:t>
            </a:r>
          </a:p>
          <a:p>
            <a:pPr marL="38100" indent="0" algn="l">
              <a:buNone/>
            </a:pPr>
            <a:r>
              <a:rPr lang="en-US" sz="3200" i="0" baseline="30000" dirty="0">
                <a:effectLst/>
                <a:latin typeface="system-ui"/>
              </a:rPr>
              <a:t>10 </a:t>
            </a:r>
            <a:r>
              <a:rPr lang="en-US" sz="3200" i="0" dirty="0">
                <a:effectLst/>
                <a:latin typeface="system-ui"/>
              </a:rPr>
              <a:t>Thy kingdom come, Thy will be done in earth, as it is in heaven.</a:t>
            </a:r>
          </a:p>
          <a:p>
            <a:pPr marL="38100" indent="0" algn="l">
              <a:buNone/>
            </a:pPr>
            <a:r>
              <a:rPr lang="en-US" sz="3200" i="0" baseline="30000" dirty="0">
                <a:effectLst/>
                <a:latin typeface="system-ui"/>
              </a:rPr>
              <a:t>11 </a:t>
            </a:r>
            <a:r>
              <a:rPr lang="en-US" sz="3200" i="0" dirty="0">
                <a:effectLst/>
                <a:latin typeface="system-ui"/>
              </a:rPr>
              <a:t>Give us this day our daily bread.</a:t>
            </a:r>
          </a:p>
          <a:p>
            <a:pPr marL="38100" indent="0" algn="l">
              <a:buNone/>
            </a:pPr>
            <a:r>
              <a:rPr lang="en-US" sz="3200" i="0" baseline="30000" dirty="0">
                <a:effectLst/>
                <a:latin typeface="system-ui"/>
              </a:rPr>
              <a:t>12 </a:t>
            </a:r>
            <a:r>
              <a:rPr lang="en-US" sz="3200" i="0" dirty="0">
                <a:effectLst/>
                <a:latin typeface="system-ui"/>
              </a:rPr>
              <a:t>And forgive us our debts, as we forgive our debtors.</a:t>
            </a:r>
          </a:p>
          <a:p>
            <a:pPr marL="38100" indent="0" algn="l">
              <a:buNone/>
            </a:pPr>
            <a:r>
              <a:rPr lang="en-US" sz="3200" i="0" baseline="30000" dirty="0">
                <a:effectLst/>
                <a:latin typeface="system-ui"/>
              </a:rPr>
              <a:t>13 </a:t>
            </a:r>
            <a:r>
              <a:rPr lang="en-US" sz="3200" i="0" dirty="0">
                <a:effectLst/>
                <a:latin typeface="system-ui"/>
              </a:rPr>
              <a:t>And lead us not into temptation, but deliver us from evil: For thine is the kingdom, and the power, and the glory, for ever. Amen.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97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E7443-7391-4470-B6CC-9DFC93D01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 Reading: James 1:22-25 [God’s Word]</a:t>
            </a:r>
            <a:br>
              <a:rPr lang="en-US" dirty="0"/>
            </a:br>
            <a:r>
              <a:rPr lang="en-US" dirty="0" err="1"/>
              <a:t>xxxxx</a:t>
            </a:r>
            <a:r>
              <a:rPr lang="en-US" dirty="0"/>
              <a:t>, Lector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8C969-D27A-44B2-951E-E741A19DF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17638"/>
            <a:ext cx="10972800" cy="4967700"/>
          </a:xfrm>
        </p:spPr>
        <p:txBody>
          <a:bodyPr/>
          <a:lstStyle/>
          <a:p>
            <a:pPr marL="38100" indent="0">
              <a:buNone/>
            </a:pPr>
            <a:r>
              <a:rPr lang="en-US" sz="3200" i="0" baseline="30000" dirty="0">
                <a:solidFill>
                  <a:schemeClr val="bg1"/>
                </a:solidFill>
                <a:effectLst/>
              </a:rPr>
              <a:t>22 </a:t>
            </a:r>
            <a:r>
              <a:rPr lang="en-US" sz="3200" i="0" dirty="0">
                <a:solidFill>
                  <a:schemeClr val="bg1"/>
                </a:solidFill>
                <a:effectLst/>
              </a:rPr>
              <a:t>Do what God’s word says. Don’t merely listen to it, or you will fool yourselves. </a:t>
            </a:r>
            <a:r>
              <a:rPr lang="en-US" sz="3200" i="0" baseline="30000" dirty="0">
                <a:solidFill>
                  <a:schemeClr val="bg1"/>
                </a:solidFill>
                <a:effectLst/>
              </a:rPr>
              <a:t>23 </a:t>
            </a:r>
            <a:r>
              <a:rPr lang="en-US" sz="3200" i="0" dirty="0">
                <a:solidFill>
                  <a:schemeClr val="bg1"/>
                </a:solidFill>
                <a:effectLst/>
              </a:rPr>
              <a:t>If someone listens to God’s word but doesn’t do what it says, he is like a person who looks at his face in a mirror, </a:t>
            </a:r>
            <a:r>
              <a:rPr lang="en-US" sz="3200" i="0" baseline="30000" dirty="0">
                <a:solidFill>
                  <a:schemeClr val="bg1"/>
                </a:solidFill>
                <a:effectLst/>
              </a:rPr>
              <a:t>24 </a:t>
            </a:r>
            <a:r>
              <a:rPr lang="en-US" sz="3200" i="0" dirty="0">
                <a:solidFill>
                  <a:schemeClr val="bg1"/>
                </a:solidFill>
                <a:effectLst/>
              </a:rPr>
              <a:t>studies his features, goes away, and immediately forgets what he looks like. </a:t>
            </a:r>
            <a:r>
              <a:rPr lang="en-US" sz="3200" i="0" baseline="30000" dirty="0">
                <a:solidFill>
                  <a:schemeClr val="bg1"/>
                </a:solidFill>
                <a:effectLst/>
              </a:rPr>
              <a:t>25 </a:t>
            </a:r>
            <a:r>
              <a:rPr lang="en-US" sz="3200" i="0" dirty="0">
                <a:solidFill>
                  <a:schemeClr val="bg1"/>
                </a:solidFill>
                <a:effectLst/>
              </a:rPr>
              <a:t>However, the person who continues to study God’s perfect laws that make people free and who remains committed to them will be blessed. People like that don’t merely listen and forget; they actually do what God’s laws say.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0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</TotalTime>
  <Words>1026</Words>
  <Application>Microsoft Office PowerPoint</Application>
  <PresentationFormat>Widescreen</PresentationFormat>
  <Paragraphs>42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system-ui</vt:lpstr>
      <vt:lpstr>Verdana</vt:lpstr>
      <vt:lpstr>Office Theme</vt:lpstr>
      <vt:lpstr>Sunday Morning Worship</vt:lpstr>
      <vt:lpstr>Call to Worship: Jeremiah 29:13 [NASB] xxxxx, Presider</vt:lpstr>
      <vt:lpstr>Opening Prayer: xxxx, Presider</vt:lpstr>
      <vt:lpstr>Opening Hymn: #202 “Whosoever Will”</vt:lpstr>
      <vt:lpstr>Opening Hymn: #202 “Whosoever Will”</vt:lpstr>
      <vt:lpstr>Opening Hymn: #202 “Whosoever Will”</vt:lpstr>
      <vt:lpstr>Responsive Reading: 1 Peter 1:18-21 [NASB] xxxxx, Presider</vt:lpstr>
      <vt:lpstr>The Lord’s Prayer</vt:lpstr>
      <vt:lpstr>Scripture Reading: James 1:22-25 [God’s Word] xxxxx, Lector</vt:lpstr>
      <vt:lpstr>Morning Sermon</vt:lpstr>
      <vt:lpstr>Hymn of Response Tune: “Guide Me O Thou Great Jehovah”</vt:lpstr>
      <vt:lpstr>PowerPoint Presentation</vt:lpstr>
      <vt:lpstr>PowerPoint Presentation</vt:lpstr>
      <vt:lpstr>PowerPoint Presentation</vt:lpstr>
      <vt:lpstr>Benediction: Psalm 51:10-12 [NASB]</vt:lpstr>
      <vt:lpstr>Cleanse Me, O God</vt:lpstr>
      <vt:lpstr>Hymn of Response: Elisheva Jiang, Pianist #441 “Cleanse Me</vt:lpstr>
      <vt:lpstr>Hymn of Response: Elisheva Jiang, Pianist #441 “Cleanse 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Morning Worship</dc:title>
  <dc:creator>Johnny Wilson</dc:creator>
  <cp:lastModifiedBy>Johnny Wilson</cp:lastModifiedBy>
  <cp:revision>1</cp:revision>
  <dcterms:created xsi:type="dcterms:W3CDTF">2023-10-04T01:35:08Z</dcterms:created>
  <dcterms:modified xsi:type="dcterms:W3CDTF">2023-10-04T01:38:00Z</dcterms:modified>
</cp:coreProperties>
</file>