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270" r:id="rId7"/>
    <p:sldId id="257" r:id="rId8"/>
    <p:sldId id="266" r:id="rId9"/>
    <p:sldId id="272" r:id="rId10"/>
    <p:sldId id="271" r:id="rId11"/>
    <p:sldId id="273" r:id="rId12"/>
    <p:sldId id="274" r:id="rId13"/>
    <p:sldId id="276" r:id="rId14"/>
    <p:sldId id="275" r:id="rId15"/>
    <p:sldId id="258" r:id="rId16"/>
    <p:sldId id="259" r:id="rId17"/>
    <p:sldId id="260" r:id="rId18"/>
    <p:sldId id="268" r:id="rId19"/>
    <p:sldId id="261" r:id="rId20"/>
    <p:sldId id="262" r:id="rId21"/>
    <p:sldId id="263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712" autoAdjust="0"/>
  </p:normalViewPr>
  <p:slideViewPr>
    <p:cSldViewPr snapToGrid="0" showGuides="1">
      <p:cViewPr varScale="1">
        <p:scale>
          <a:sx n="82" d="100"/>
          <a:sy n="82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/>
            <a:t>Step 1 Title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/>
            <a:t>Step 2 Title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Step 3 Title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Step 4 Title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1 Title</a:t>
          </a:r>
          <a:endParaRPr lang="en-US" sz="2100" kern="120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 Title</a:t>
          </a:r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 Title</a:t>
          </a:r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Task description</a:t>
          </a:r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 Title</a:t>
          </a:r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Two witnesses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Revelation 11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5514-AEC0-49CE-8D11-EA72245B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Offers Hope &amp; Judgment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FFFADF-3FD9-432A-8B89-2C64CE36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67" y="1434541"/>
            <a:ext cx="10136909" cy="4903317"/>
          </a:xfrm>
          <a:prstGeom prst="rect">
            <a:avLst/>
          </a:prstGeom>
        </p:spPr>
      </p:pic>
      <p:pic>
        <p:nvPicPr>
          <p:cNvPr id="10" name="Picture 9" descr="A picture containing standing, large, black, dog&#10;&#10;Description automatically generated">
            <a:extLst>
              <a:ext uri="{FF2B5EF4-FFF2-40B4-BE49-F238E27FC236}">
                <a16:creationId xmlns:a16="http://schemas.microsoft.com/office/drawing/2014/main" id="{55815F4B-B3C1-44FE-BA99-8EC6237A0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0" y="1434541"/>
            <a:ext cx="3350846" cy="50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FF27-BB3F-4596-88DB-A9DE6CAB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Know Who Is In Charge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5DF356-2734-44F2-97E5-C09AA278F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66281"/>
            <a:ext cx="9982200" cy="3239837"/>
          </a:xfrm>
        </p:spPr>
      </p:pic>
    </p:spTree>
    <p:extLst>
      <p:ext uri="{BB962C8B-B14F-4D97-AF65-F5344CB8AC3E}">
        <p14:creationId xmlns:p14="http://schemas.microsoft.com/office/powerpoint/2010/main" val="25603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26053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9291616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SmartArt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7308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9E50FB-5A01-4E3E-B04B-05AD7AE1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the Temple!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56AE8E-0B0C-4B97-8449-6CF3796BF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89" y="1456286"/>
            <a:ext cx="8212822" cy="505560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F18144-6782-40DD-96DC-64CE1A27AF26}"/>
              </a:ext>
            </a:extLst>
          </p:cNvPr>
          <p:cNvSpPr txBox="1"/>
          <p:nvPr/>
        </p:nvSpPr>
        <p:spPr>
          <a:xfrm>
            <a:off x="6189044" y="4283243"/>
            <a:ext cx="135165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Reminder of the </a:t>
            </a:r>
            <a:br>
              <a:rPr lang="en-US" sz="1100" b="1" dirty="0"/>
            </a:br>
            <a:r>
              <a:rPr lang="en-US" sz="1100" b="1" dirty="0"/>
              <a:t>sacrificial nature </a:t>
            </a:r>
            <a:br>
              <a:rPr lang="en-US" sz="1100" b="1" dirty="0"/>
            </a:br>
            <a:r>
              <a:rPr lang="en-US" sz="1100" b="1" dirty="0"/>
              <a:t>of Christian </a:t>
            </a:r>
            <a:br>
              <a:rPr lang="en-US" sz="1100" b="1" dirty="0"/>
            </a:br>
            <a:r>
              <a:rPr lang="en-US" sz="1100" b="1" dirty="0"/>
              <a:t>service/liturgy </a:t>
            </a:r>
          </a:p>
          <a:p>
            <a:r>
              <a:rPr lang="en-US" sz="1100" b="1" dirty="0"/>
              <a:t>/ Morris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F62D5-F776-44F7-B99D-D7740EE7E991}"/>
              </a:ext>
            </a:extLst>
          </p:cNvPr>
          <p:cNvSpPr txBox="1"/>
          <p:nvPr/>
        </p:nvSpPr>
        <p:spPr>
          <a:xfrm>
            <a:off x="6338123" y="5566846"/>
            <a:ext cx="10534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God’s people</a:t>
            </a:r>
            <a:br>
              <a:rPr lang="en-US" sz="1100" b="1" dirty="0"/>
            </a:br>
            <a:r>
              <a:rPr lang="en-US" sz="1100" b="1" dirty="0"/>
              <a:t>at worship </a:t>
            </a:r>
          </a:p>
          <a:p>
            <a:r>
              <a:rPr lang="en-US" sz="1100" b="1" dirty="0"/>
              <a:t>/ Morris</a:t>
            </a:r>
          </a:p>
        </p:txBody>
      </p:sp>
    </p:spTree>
    <p:extLst>
      <p:ext uri="{BB962C8B-B14F-4D97-AF65-F5344CB8AC3E}">
        <p14:creationId xmlns:p14="http://schemas.microsoft.com/office/powerpoint/2010/main" val="42613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341C9-E0E6-4F6E-B9E3-FCBA9F64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Ezekiel 40</a:t>
            </a:r>
          </a:p>
        </p:txBody>
      </p:sp>
      <p:pic>
        <p:nvPicPr>
          <p:cNvPr id="8" name="Content Placeholder 7" descr="A person in a dress&#10;&#10;Description automatically generated">
            <a:extLst>
              <a:ext uri="{FF2B5EF4-FFF2-40B4-BE49-F238E27FC236}">
                <a16:creationId xmlns:a16="http://schemas.microsoft.com/office/drawing/2014/main" id="{0F13A416-E541-475B-BB91-9372D64AD9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84851"/>
            <a:ext cx="4578368" cy="2563886"/>
          </a:xfrm>
        </p:spPr>
      </p:pic>
      <p:pic>
        <p:nvPicPr>
          <p:cNvPr id="10" name="Content Placeholder 9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CDD094A-B60F-42BF-AE7A-331889AB3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28" y="1423436"/>
            <a:ext cx="4842441" cy="311773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B4BF8D-B9A2-43B1-926E-3DBBD8FD2932}"/>
              </a:ext>
            </a:extLst>
          </p:cNvPr>
          <p:cNvSpPr txBox="1"/>
          <p:nvPr/>
        </p:nvSpPr>
        <p:spPr>
          <a:xfrm>
            <a:off x="462853" y="4144162"/>
            <a:ext cx="58897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vv. 1-2 – Hand of the Lord brings </a:t>
            </a:r>
            <a:br>
              <a:rPr lang="en-US" sz="2800" dirty="0"/>
            </a:br>
            <a:r>
              <a:rPr lang="en-US" sz="2800" dirty="0"/>
              <a:t>         to mountain as visions</a:t>
            </a:r>
          </a:p>
          <a:p>
            <a:r>
              <a:rPr lang="en-US" sz="2800" dirty="0"/>
              <a:t>v. 3 --    Man like bronze w/ reed</a:t>
            </a:r>
          </a:p>
          <a:p>
            <a:r>
              <a:rPr lang="en-US" sz="2800" dirty="0"/>
              <a:t>v. 4 --    Purpose to show Israel</a:t>
            </a:r>
          </a:p>
          <a:p>
            <a:r>
              <a:rPr lang="en-US" sz="2800" dirty="0"/>
              <a:t>v. 5 --    Six royal cubits (1+hand)</a:t>
            </a:r>
          </a:p>
          <a:p>
            <a:r>
              <a:rPr lang="en-US" sz="2800" dirty="0"/>
              <a:t>         H = 1 reed W = 1 reed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FBA85-D4D3-4649-B5EB-FBB1D15E7EBA}"/>
              </a:ext>
            </a:extLst>
          </p:cNvPr>
          <p:cNvSpPr txBox="1"/>
          <p:nvPr/>
        </p:nvSpPr>
        <p:spPr>
          <a:xfrm>
            <a:off x="6422031" y="4526623"/>
            <a:ext cx="54368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v. 6-- Gate threshold = 1 reed</a:t>
            </a:r>
          </a:p>
          <a:p>
            <a:r>
              <a:rPr lang="en-US" sz="2800" dirty="0"/>
              <a:t>v. 7 -- Recesses = 1 x 1 reed</a:t>
            </a:r>
          </a:p>
          <a:p>
            <a:r>
              <a:rPr lang="en-US" sz="2800" dirty="0"/>
              <a:t>v. 8 -- Gate 25 cubits deep</a:t>
            </a:r>
          </a:p>
          <a:p>
            <a:r>
              <a:rPr lang="en-US" sz="2800" dirty="0"/>
              <a:t>         H = 1 reed W = 1 reed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7C110-F77E-4C1D-AC71-962771B2BAF2}"/>
              </a:ext>
            </a:extLst>
          </p:cNvPr>
          <p:cNvSpPr txBox="1"/>
          <p:nvPr/>
        </p:nvSpPr>
        <p:spPr>
          <a:xfrm>
            <a:off x="5919971" y="209182"/>
            <a:ext cx="5938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Ezekiel measures outer court in v. 17</a:t>
            </a:r>
            <a:br>
              <a:rPr lang="en-US" sz="2400" b="1" dirty="0"/>
            </a:br>
            <a:r>
              <a:rPr lang="en-US" sz="2400" b="1" dirty="0"/>
              <a:t>John told NOT to measure it in Rev. 11:2</a:t>
            </a:r>
          </a:p>
        </p:txBody>
      </p:sp>
    </p:spTree>
    <p:extLst>
      <p:ext uri="{BB962C8B-B14F-4D97-AF65-F5344CB8AC3E}">
        <p14:creationId xmlns:p14="http://schemas.microsoft.com/office/powerpoint/2010/main" val="8695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Ezekiel’s Vision?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Measuring usually done before restoration or additions</a:t>
            </a:r>
          </a:p>
          <a:p>
            <a:r>
              <a:rPr lang="en-US" sz="2800" dirty="0"/>
              <a:t>Measuring might be part of preparation for an important arrival</a:t>
            </a:r>
          </a:p>
          <a:p>
            <a:r>
              <a:rPr lang="en-US" sz="2800" dirty="0"/>
              <a:t>At the end of the measuring, the Lord tells Ezekiel the purpose of the measuring in Ezekiel 44:5-8</a:t>
            </a:r>
          </a:p>
          <a:p>
            <a:r>
              <a:rPr lang="en-US" sz="2800" dirty="0">
                <a:solidFill>
                  <a:srgbClr val="FF0000"/>
                </a:solidFill>
              </a:rPr>
              <a:t>John’s vision must be similar, but different</a:t>
            </a:r>
          </a:p>
          <a:p>
            <a:r>
              <a:rPr lang="en-US" sz="2800" dirty="0"/>
              <a:t>Ezekiel’s measurement makes exclusive sanctuary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John’s measurement is to realize what will be trampled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That Altar?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23748" cy="4572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Similar to the temple?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Golden?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Rings?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Horns?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Incense?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Prayers?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Sanctification?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Mystery?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sitting, table, old, light&#10;&#10;Description automatically generated">
            <a:extLst>
              <a:ext uri="{FF2B5EF4-FFF2-40B4-BE49-F238E27FC236}">
                <a16:creationId xmlns:a16="http://schemas.microsoft.com/office/drawing/2014/main" id="{2C60BD41-EF8A-47C5-AFC1-02F5F90D5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30" y="1312552"/>
            <a:ext cx="3741019" cy="53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B408-8240-4796-A0A2-623C4982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Witnesses Ascending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6F5C5-788C-4F08-9270-2D10473E7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these guys?</a:t>
            </a:r>
          </a:p>
          <a:p>
            <a:endParaRPr lang="en-US" dirty="0"/>
          </a:p>
          <a:p>
            <a:r>
              <a:rPr lang="en-US" sz="2400" dirty="0"/>
              <a:t>Literal olive trees?</a:t>
            </a:r>
          </a:p>
          <a:p>
            <a:r>
              <a:rPr lang="en-US" sz="2400" dirty="0"/>
              <a:t>Literal lamps?</a:t>
            </a:r>
          </a:p>
          <a:p>
            <a:r>
              <a:rPr lang="en-US" sz="2400" dirty="0"/>
              <a:t>Verification of John’s Vision?</a:t>
            </a:r>
          </a:p>
          <a:p>
            <a:r>
              <a:rPr lang="en-US" sz="2400" dirty="0"/>
              <a:t>Elijah and Enoch?</a:t>
            </a:r>
          </a:p>
          <a:p>
            <a:r>
              <a:rPr lang="en-US" sz="2400" dirty="0"/>
              <a:t>Elijah and Moses?</a:t>
            </a:r>
          </a:p>
          <a:p>
            <a:endParaRPr lang="en-US" dirty="0"/>
          </a:p>
        </p:txBody>
      </p:sp>
      <p:pic>
        <p:nvPicPr>
          <p:cNvPr id="6" name="Picture Placeholder 5" descr="A picture containing animal, star&#10;&#10;Description automatically generated">
            <a:extLst>
              <a:ext uri="{FF2B5EF4-FFF2-40B4-BE49-F238E27FC236}">
                <a16:creationId xmlns:a16="http://schemas.microsoft.com/office/drawing/2014/main" id="{293BFC36-8DE9-4789-8632-A204D03CBA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" b="1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58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40A219-4494-4494-98A3-8A7444C1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Witnesses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BE0924-67C5-4A41-B08F-393E610C5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91" y="1414913"/>
            <a:ext cx="7825608" cy="5207267"/>
          </a:xfrm>
        </p:spPr>
      </p:pic>
    </p:spTree>
    <p:extLst>
      <p:ext uri="{BB962C8B-B14F-4D97-AF65-F5344CB8AC3E}">
        <p14:creationId xmlns:p14="http://schemas.microsoft.com/office/powerpoint/2010/main" val="10267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B408-8240-4796-A0A2-623C4982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Witnesses Imagined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F27E73-A24B-40C9-BD9A-E91D85C99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6909" cy="4903317"/>
          </a:xfrm>
          <a:prstGeom prst="rect">
            <a:avLst/>
          </a:prstGeom>
        </p:spPr>
      </p:pic>
      <p:pic>
        <p:nvPicPr>
          <p:cNvPr id="8" name="Picture Placeholder 7" descr="A picture containing building, standing, looking, mirror&#10;&#10;Description automatically generated">
            <a:extLst>
              <a:ext uri="{FF2B5EF4-FFF2-40B4-BE49-F238E27FC236}">
                <a16:creationId xmlns:a16="http://schemas.microsoft.com/office/drawing/2014/main" id="{B5C653DF-D447-495E-8CC4-A0CC155A76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884"/>
          <a:stretch>
            <a:fillRect/>
          </a:stretch>
        </p:blipFill>
        <p:spPr>
          <a:xfrm>
            <a:off x="6920564" y="3204164"/>
            <a:ext cx="5271436" cy="3747682"/>
          </a:xfrm>
        </p:spPr>
      </p:pic>
    </p:spTree>
    <p:extLst>
      <p:ext uri="{BB962C8B-B14F-4D97-AF65-F5344CB8AC3E}">
        <p14:creationId xmlns:p14="http://schemas.microsoft.com/office/powerpoint/2010/main" val="15548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4EA3-7DA6-4113-AA9A-9DE02B8C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Martyrdom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039E12-FE12-4F5F-876C-2FB0E4304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79" y="1775182"/>
            <a:ext cx="8641845" cy="4180141"/>
          </a:xfrm>
        </p:spPr>
      </p:pic>
      <p:pic>
        <p:nvPicPr>
          <p:cNvPr id="7" name="Picture 6" descr="A group of people standing in a dark room&#10;&#10;Description automatically generated">
            <a:extLst>
              <a:ext uri="{FF2B5EF4-FFF2-40B4-BE49-F238E27FC236}">
                <a16:creationId xmlns:a16="http://schemas.microsoft.com/office/drawing/2014/main" id="{0D283B05-F31E-4230-9125-3D01BB6B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9" y="346232"/>
            <a:ext cx="3543795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367</TotalTime>
  <Words>417</Words>
  <Application>Microsoft Office PowerPoint</Application>
  <PresentationFormat>Widescreen</PresentationFormat>
  <Paragraphs>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Euphemia</vt:lpstr>
      <vt:lpstr>Plantagenet Cherokee</vt:lpstr>
      <vt:lpstr>Wingdings</vt:lpstr>
      <vt:lpstr>Academic Literature 16x9</vt:lpstr>
      <vt:lpstr>Two witnesses</vt:lpstr>
      <vt:lpstr>Measure the Temple!</vt:lpstr>
      <vt:lpstr>Let’s Review Ezekiel 40</vt:lpstr>
      <vt:lpstr>Purpose of Ezekiel’s Vision?</vt:lpstr>
      <vt:lpstr>What About That Altar?</vt:lpstr>
      <vt:lpstr>Two Witnesses Ascending</vt:lpstr>
      <vt:lpstr>Two Witnesses</vt:lpstr>
      <vt:lpstr>Two Witnesses Imagined</vt:lpstr>
      <vt:lpstr>Martyrdom</vt:lpstr>
      <vt:lpstr>God Offers Hope &amp; Judgment</vt:lpstr>
      <vt:lpstr>Just Know Who Is In Charge</vt:lpstr>
      <vt:lpstr>Title and Content Layout with Chart</vt:lpstr>
      <vt:lpstr>Two Content Layout with Table</vt:lpstr>
      <vt:lpstr>Title and Content Layout with SmartArt</vt:lpstr>
      <vt:lpstr>Add a Slide Title - 1</vt:lpstr>
      <vt:lpstr>Add a Slide Title - 2</vt:lpstr>
      <vt:lpstr>Add a Slide Title - 3</vt:lpstr>
      <vt:lpstr>Add a Slide Title - 4</vt:lpstr>
      <vt:lpstr>PowerPoint Presentation</vt:lpstr>
      <vt:lpstr>Add a Slide Title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witnesses</dc:title>
  <dc:creator>Johnny Wilson</dc:creator>
  <cp:lastModifiedBy>Johnny Wilson</cp:lastModifiedBy>
  <cp:revision>14</cp:revision>
  <dcterms:created xsi:type="dcterms:W3CDTF">2020-06-19T19:52:15Z</dcterms:created>
  <dcterms:modified xsi:type="dcterms:W3CDTF">2020-06-20T02:00:05Z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